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9" r:id="rId4"/>
    <p:sldId id="28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FF17F4-F321-D291-4C20-F75EC8C884C8}" v="146" dt="2026-06-27T12:13:58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702F9-8685-3FB9-152E-EC25742E9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8F31F3-D76D-3087-3ADA-2BD797A1B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468B4D-2D4B-F9DE-AD22-038728C5B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FCA633-EA08-5E13-DF32-D43A49437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5DD358-9E10-DB47-4C3C-2D9E28BA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57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786EAC-7160-2BB9-A3F1-981D4D6A7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3E2D88-36C7-480F-2CA3-34024678B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45A440-9F71-F893-1FC6-6D041EA85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A67D82-DE40-2836-C2E1-3281F2314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82D558-A66E-9C8C-548D-D29E6CF7B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7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751DEB9-D248-AD51-4B8A-3C7E1107A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21353D-AA27-8295-AD9A-E191C4968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E83792-7CC3-4A4C-42AA-53BCC0B6A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BDB807-2DF3-1424-37F5-444C0E87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27C5C3-03E4-66A5-726C-3E6DB255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146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285188-0C72-DE63-1236-C0CD23DF4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20E77-CACF-4F27-D103-DEC77A8F1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81D352-3128-97C4-E4D8-CC10A6917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8FE191-9BC7-819C-D436-0EDBBF6AA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992764-1D08-FEFF-E607-70CE8DC4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93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4FFBE7-6847-670D-6729-C349C60A2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17D71D-DFF0-96C3-D01C-8E703447E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EE274C-1BEC-59C2-FD6C-88191883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442745-D4A1-11CA-C74D-94FCE9F16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CEA02F-EC15-3DB9-1281-8265B7D73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59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D14C97-8251-FE9D-5D79-681AA5AA7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BC6E6C-2D0B-1A0F-27F3-FB7502ADE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7EFFA4-2B00-F6AA-37B0-53F9EEDDB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FDB5A3-1B22-C282-5084-3471DDB8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47A7DC-B4B3-5A26-6BD9-C1AC02BB9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D6426EC-890A-7D46-0DEE-9D07E319C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96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384CD-14C0-2997-7122-E1299D8F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0E0BDF-F098-52E0-50F8-84DB58D8D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B06B3C-4AF0-65A7-EC53-756EF1C5D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1040755-3E39-0DB1-9343-4C3690BA35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0165B31-5A2A-6D72-9F66-79E611625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10ED5A4-0BFD-582A-D7B1-F996A1F7C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126D9F9-B785-8568-7619-D9012AC64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D148D9E-5B20-7E2A-C71E-0A232BCE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9217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2E55B-1500-290F-F42C-E74F8A5B0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B2CB622-9D25-FD55-9656-28A4061FF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8E1070-AFC8-D018-F434-A4908A11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41F3F4-8AAF-571E-ABAC-5E1880D4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92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4AB88A7-0927-4082-2661-01D74DA3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9B7D61-20C3-6570-990C-1E6019B3F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E8FEB4-2EE4-EBE6-07AA-EE6BC8C4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1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78178-6CC6-9D91-AE89-A5ABE7C3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DAD434-F8CF-85EE-6D8B-FC476FB46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0BE0244-F1EF-8EAB-190C-B0FB67C07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8A64B8-85DE-07ED-F049-77F2144D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9FC5AD-C348-C7FE-7FCA-9B09FFB88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EC16CD-B686-1864-4650-65C8D639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78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DC06E-EA95-E53B-49E7-C0AE702EE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A676F4D-A859-D398-0EBE-6C7F251392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EAF9A84-F081-256E-8309-22C0E5D41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D837FD-9478-9A84-2E94-B6152539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EE930F-BD80-6E1C-67C2-C0F526D09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8029D9-D7B3-C608-88B7-45FE93821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24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3053F4-7865-7B55-6807-E82CCDE0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7C1CD8-7B5A-4834-83C5-12C75B06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0109ED-90F5-AC7E-619E-640DC5733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58178-9DCD-4B9A-BEF8-117629DCCEAB}" type="datetimeFigureOut">
              <a:rPr lang="de-DE" smtClean="0"/>
              <a:t>27.06.2026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746FA8-A4B0-7D5E-5C5A-8A15BE20C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36CE5B-D2D2-74F0-446F-C85B8F383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BEAAA-74B0-4F02-AE60-36A74ED87C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05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A70850C8-2796-0CF2-A85F-56927A1E734C}"/>
              </a:ext>
            </a:extLst>
          </p:cNvPr>
          <p:cNvSpPr/>
          <p:nvPr/>
        </p:nvSpPr>
        <p:spPr>
          <a:xfrm>
            <a:off x="7443142" y="2425563"/>
            <a:ext cx="1325467" cy="904775"/>
          </a:xfrm>
          <a:custGeom>
            <a:avLst/>
            <a:gdLst>
              <a:gd name="connsiteX0" fmla="*/ 196112 w 1325467"/>
              <a:gd name="connsiteY0" fmla="*/ 0 h 904775"/>
              <a:gd name="connsiteX1" fmla="*/ 447385 w 1325467"/>
              <a:gd name="connsiteY1" fmla="*/ 0 h 904775"/>
              <a:gd name="connsiteX2" fmla="*/ 464019 w 1325467"/>
              <a:gd name="connsiteY2" fmla="*/ 82393 h 904775"/>
              <a:gd name="connsiteX3" fmla="*/ 659134 w 1325467"/>
              <a:gd name="connsiteY3" fmla="*/ 211724 h 904775"/>
              <a:gd name="connsiteX4" fmla="*/ 854249 w 1325467"/>
              <a:gd name="connsiteY4" fmla="*/ 82393 h 904775"/>
              <a:gd name="connsiteX5" fmla="*/ 870884 w 1325467"/>
              <a:gd name="connsiteY5" fmla="*/ 0 h 904775"/>
              <a:gd name="connsiteX6" fmla="*/ 1100887 w 1325467"/>
              <a:gd name="connsiteY6" fmla="*/ 0 h 904775"/>
              <a:gd name="connsiteX7" fmla="*/ 1100887 w 1325467"/>
              <a:gd name="connsiteY7" fmla="*/ 280403 h 904775"/>
              <a:gd name="connsiteX8" fmla="*/ 1113711 w 1325467"/>
              <a:gd name="connsiteY8" fmla="*/ 279110 h 904775"/>
              <a:gd name="connsiteX9" fmla="*/ 1325467 w 1325467"/>
              <a:gd name="connsiteY9" fmla="*/ 490866 h 904775"/>
              <a:gd name="connsiteX10" fmla="*/ 1113711 w 1325467"/>
              <a:gd name="connsiteY10" fmla="*/ 702622 h 904775"/>
              <a:gd name="connsiteX11" fmla="*/ 1100887 w 1325467"/>
              <a:gd name="connsiteY11" fmla="*/ 701329 h 904775"/>
              <a:gd name="connsiteX12" fmla="*/ 1100887 w 1325467"/>
              <a:gd name="connsiteY12" fmla="*/ 904775 h 904775"/>
              <a:gd name="connsiteX13" fmla="*/ 887978 w 1325467"/>
              <a:gd name="connsiteY13" fmla="*/ 904775 h 904775"/>
              <a:gd name="connsiteX14" fmla="*/ 885614 w 1325467"/>
              <a:gd name="connsiteY14" fmla="*/ 881328 h 904775"/>
              <a:gd name="connsiteX15" fmla="*/ 678160 w 1325467"/>
              <a:gd name="connsiteY15" fmla="*/ 712248 h 904775"/>
              <a:gd name="connsiteX16" fmla="*/ 470706 w 1325467"/>
              <a:gd name="connsiteY16" fmla="*/ 881328 h 904775"/>
              <a:gd name="connsiteX17" fmla="*/ 468343 w 1325467"/>
              <a:gd name="connsiteY17" fmla="*/ 904775 h 904775"/>
              <a:gd name="connsiteX18" fmla="*/ 196112 w 1325467"/>
              <a:gd name="connsiteY18" fmla="*/ 904775 h 904775"/>
              <a:gd name="connsiteX19" fmla="*/ 196112 w 1325467"/>
              <a:gd name="connsiteY19" fmla="*/ 720297 h 904775"/>
              <a:gd name="connsiteX20" fmla="*/ 169079 w 1325467"/>
              <a:gd name="connsiteY20" fmla="*/ 717572 h 904775"/>
              <a:gd name="connsiteX21" fmla="*/ 0 w 1325467"/>
              <a:gd name="connsiteY21" fmla="*/ 510118 h 904775"/>
              <a:gd name="connsiteX22" fmla="*/ 169079 w 1325467"/>
              <a:gd name="connsiteY22" fmla="*/ 302664 h 904775"/>
              <a:gd name="connsiteX23" fmla="*/ 196112 w 1325467"/>
              <a:gd name="connsiteY23" fmla="*/ 2999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5467" h="904775">
                <a:moveTo>
                  <a:pt x="196112" y="0"/>
                </a:moveTo>
                <a:lnTo>
                  <a:pt x="447385" y="0"/>
                </a:lnTo>
                <a:lnTo>
                  <a:pt x="464019" y="82393"/>
                </a:lnTo>
                <a:cubicBezTo>
                  <a:pt x="496165" y="158396"/>
                  <a:pt x="571422" y="211724"/>
                  <a:pt x="659134" y="211724"/>
                </a:cubicBezTo>
                <a:cubicBezTo>
                  <a:pt x="746847" y="211724"/>
                  <a:pt x="822103" y="158396"/>
                  <a:pt x="854249" y="82393"/>
                </a:cubicBezTo>
                <a:lnTo>
                  <a:pt x="870884" y="0"/>
                </a:lnTo>
                <a:lnTo>
                  <a:pt x="1100887" y="0"/>
                </a:lnTo>
                <a:lnTo>
                  <a:pt x="1100887" y="280403"/>
                </a:lnTo>
                <a:lnTo>
                  <a:pt x="1113711" y="279110"/>
                </a:lnTo>
                <a:cubicBezTo>
                  <a:pt x="1230661" y="279110"/>
                  <a:pt x="1325467" y="373916"/>
                  <a:pt x="1325467" y="490866"/>
                </a:cubicBezTo>
                <a:cubicBezTo>
                  <a:pt x="1325467" y="607816"/>
                  <a:pt x="1230661" y="702622"/>
                  <a:pt x="1113711" y="702622"/>
                </a:cubicBezTo>
                <a:lnTo>
                  <a:pt x="1100887" y="701329"/>
                </a:lnTo>
                <a:lnTo>
                  <a:pt x="1100887" y="904775"/>
                </a:lnTo>
                <a:lnTo>
                  <a:pt x="887978" y="904775"/>
                </a:lnTo>
                <a:lnTo>
                  <a:pt x="885614" y="881328"/>
                </a:lnTo>
                <a:cubicBezTo>
                  <a:pt x="865869" y="784834"/>
                  <a:pt x="780492" y="712248"/>
                  <a:pt x="678160" y="712248"/>
                </a:cubicBezTo>
                <a:cubicBezTo>
                  <a:pt x="575829" y="712248"/>
                  <a:pt x="490452" y="784834"/>
                  <a:pt x="470706" y="881328"/>
                </a:cubicBezTo>
                <a:lnTo>
                  <a:pt x="468343" y="904775"/>
                </a:lnTo>
                <a:lnTo>
                  <a:pt x="196112" y="904775"/>
                </a:lnTo>
                <a:lnTo>
                  <a:pt x="196112" y="720297"/>
                </a:lnTo>
                <a:lnTo>
                  <a:pt x="169079" y="717572"/>
                </a:lnTo>
                <a:cubicBezTo>
                  <a:pt x="72586" y="697827"/>
                  <a:pt x="0" y="612449"/>
                  <a:pt x="0" y="510118"/>
                </a:cubicBezTo>
                <a:cubicBezTo>
                  <a:pt x="0" y="407787"/>
                  <a:pt x="72586" y="322410"/>
                  <a:pt x="169079" y="302664"/>
                </a:cubicBezTo>
                <a:lnTo>
                  <a:pt x="196112" y="29993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97A25964-72E1-9B83-425C-25F261F47C46}"/>
              </a:ext>
            </a:extLst>
          </p:cNvPr>
          <p:cNvSpPr/>
          <p:nvPr/>
        </p:nvSpPr>
        <p:spPr>
          <a:xfrm>
            <a:off x="6734479" y="2425562"/>
            <a:ext cx="904775" cy="1145386"/>
          </a:xfrm>
          <a:custGeom>
            <a:avLst/>
            <a:gdLst>
              <a:gd name="connsiteX0" fmla="*/ 0 w 904775"/>
              <a:gd name="connsiteY0" fmla="*/ 0 h 1145386"/>
              <a:gd name="connsiteX1" fmla="*/ 257649 w 904775"/>
              <a:gd name="connsiteY1" fmla="*/ 0 h 1145386"/>
              <a:gd name="connsiteX2" fmla="*/ 260978 w 904775"/>
              <a:gd name="connsiteY2" fmla="*/ 33024 h 1145386"/>
              <a:gd name="connsiteX3" fmla="*/ 468432 w 904775"/>
              <a:gd name="connsiteY3" fmla="*/ 202104 h 1145386"/>
              <a:gd name="connsiteX4" fmla="*/ 675886 w 904775"/>
              <a:gd name="connsiteY4" fmla="*/ 33024 h 1145386"/>
              <a:gd name="connsiteX5" fmla="*/ 679215 w 904775"/>
              <a:gd name="connsiteY5" fmla="*/ 0 h 1145386"/>
              <a:gd name="connsiteX6" fmla="*/ 904775 w 904775"/>
              <a:gd name="connsiteY6" fmla="*/ 0 h 1145386"/>
              <a:gd name="connsiteX7" fmla="*/ 904775 w 904775"/>
              <a:gd name="connsiteY7" fmla="*/ 299251 h 1145386"/>
              <a:gd name="connsiteX8" fmla="*/ 870915 w 904775"/>
              <a:gd name="connsiteY8" fmla="*/ 302664 h 1145386"/>
              <a:gd name="connsiteX9" fmla="*/ 701835 w 904775"/>
              <a:gd name="connsiteY9" fmla="*/ 510118 h 1145386"/>
              <a:gd name="connsiteX10" fmla="*/ 870915 w 904775"/>
              <a:gd name="connsiteY10" fmla="*/ 717572 h 1145386"/>
              <a:gd name="connsiteX11" fmla="*/ 904775 w 904775"/>
              <a:gd name="connsiteY11" fmla="*/ 720985 h 1145386"/>
              <a:gd name="connsiteX12" fmla="*/ 904775 w 904775"/>
              <a:gd name="connsiteY12" fmla="*/ 904775 h 1145386"/>
              <a:gd name="connsiteX13" fmla="*/ 686303 w 904775"/>
              <a:gd name="connsiteY13" fmla="*/ 904775 h 1145386"/>
              <a:gd name="connsiteX14" fmla="*/ 689212 w 904775"/>
              <a:gd name="connsiteY14" fmla="*/ 933630 h 1145386"/>
              <a:gd name="connsiteX15" fmla="*/ 477456 w 904775"/>
              <a:gd name="connsiteY15" fmla="*/ 1145386 h 1145386"/>
              <a:gd name="connsiteX16" fmla="*/ 265700 w 904775"/>
              <a:gd name="connsiteY16" fmla="*/ 933630 h 1145386"/>
              <a:gd name="connsiteX17" fmla="*/ 268609 w 904775"/>
              <a:gd name="connsiteY17" fmla="*/ 904775 h 1145386"/>
              <a:gd name="connsiteX18" fmla="*/ 0 w 904775"/>
              <a:gd name="connsiteY18" fmla="*/ 904775 h 1145386"/>
              <a:gd name="connsiteX19" fmla="*/ 0 w 904775"/>
              <a:gd name="connsiteY19" fmla="*/ 623469 h 1145386"/>
              <a:gd name="connsiteX20" fmla="*/ 21252 w 904775"/>
              <a:gd name="connsiteY20" fmla="*/ 625611 h 1145386"/>
              <a:gd name="connsiteX21" fmla="*/ 233008 w 904775"/>
              <a:gd name="connsiteY21" fmla="*/ 413855 h 1145386"/>
              <a:gd name="connsiteX22" fmla="*/ 21252 w 904775"/>
              <a:gd name="connsiteY22" fmla="*/ 202099 h 1145386"/>
              <a:gd name="connsiteX23" fmla="*/ 0 w 904775"/>
              <a:gd name="connsiteY23" fmla="*/ 204242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6">
                <a:moveTo>
                  <a:pt x="0" y="0"/>
                </a:moveTo>
                <a:lnTo>
                  <a:pt x="257649" y="0"/>
                </a:lnTo>
                <a:lnTo>
                  <a:pt x="260978" y="33024"/>
                </a:lnTo>
                <a:cubicBezTo>
                  <a:pt x="280724" y="129518"/>
                  <a:pt x="366101" y="202104"/>
                  <a:pt x="468432" y="202104"/>
                </a:cubicBezTo>
                <a:cubicBezTo>
                  <a:pt x="570763" y="202104"/>
                  <a:pt x="656141" y="129518"/>
                  <a:pt x="675886" y="33024"/>
                </a:cubicBezTo>
                <a:lnTo>
                  <a:pt x="679215" y="0"/>
                </a:lnTo>
                <a:lnTo>
                  <a:pt x="904775" y="0"/>
                </a:lnTo>
                <a:lnTo>
                  <a:pt x="904775" y="299251"/>
                </a:lnTo>
                <a:lnTo>
                  <a:pt x="870915" y="302664"/>
                </a:lnTo>
                <a:cubicBezTo>
                  <a:pt x="774421" y="322410"/>
                  <a:pt x="701835" y="407787"/>
                  <a:pt x="701835" y="510118"/>
                </a:cubicBezTo>
                <a:cubicBezTo>
                  <a:pt x="701835" y="612449"/>
                  <a:pt x="774421" y="697827"/>
                  <a:pt x="870915" y="717572"/>
                </a:cubicBezTo>
                <a:lnTo>
                  <a:pt x="904775" y="720985"/>
                </a:lnTo>
                <a:lnTo>
                  <a:pt x="904775" y="904775"/>
                </a:lnTo>
                <a:lnTo>
                  <a:pt x="686303" y="904775"/>
                </a:lnTo>
                <a:lnTo>
                  <a:pt x="689212" y="933630"/>
                </a:lnTo>
                <a:cubicBezTo>
                  <a:pt x="689212" y="1050580"/>
                  <a:pt x="594406" y="1145386"/>
                  <a:pt x="477456" y="1145386"/>
                </a:cubicBezTo>
                <a:cubicBezTo>
                  <a:pt x="360506" y="1145386"/>
                  <a:pt x="265700" y="1050580"/>
                  <a:pt x="265700" y="933630"/>
                </a:cubicBezTo>
                <a:lnTo>
                  <a:pt x="268609" y="904775"/>
                </a:lnTo>
                <a:lnTo>
                  <a:pt x="0" y="904775"/>
                </a:lnTo>
                <a:lnTo>
                  <a:pt x="0" y="623469"/>
                </a:lnTo>
                <a:lnTo>
                  <a:pt x="21252" y="625611"/>
                </a:lnTo>
                <a:cubicBezTo>
                  <a:pt x="138202" y="625611"/>
                  <a:pt x="233008" y="530805"/>
                  <a:pt x="233008" y="413855"/>
                </a:cubicBezTo>
                <a:cubicBezTo>
                  <a:pt x="233008" y="296905"/>
                  <a:pt x="138202" y="202099"/>
                  <a:pt x="21252" y="202099"/>
                </a:cubicBezTo>
                <a:lnTo>
                  <a:pt x="0" y="204242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20F9EE6F-0739-0B55-84CA-E938FFDEC428}"/>
              </a:ext>
            </a:extLst>
          </p:cNvPr>
          <p:cNvSpPr/>
          <p:nvPr/>
        </p:nvSpPr>
        <p:spPr>
          <a:xfrm>
            <a:off x="6734479" y="1309001"/>
            <a:ext cx="1137783" cy="1318665"/>
          </a:xfrm>
          <a:custGeom>
            <a:avLst/>
            <a:gdLst>
              <a:gd name="connsiteX0" fmla="*/ 466417 w 1137783"/>
              <a:gd name="connsiteY0" fmla="*/ 0 h 1318665"/>
              <a:gd name="connsiteX1" fmla="*/ 678173 w 1137783"/>
              <a:gd name="connsiteY1" fmla="*/ 211756 h 1318665"/>
              <a:gd name="connsiteX2" fmla="*/ 678170 w 1137783"/>
              <a:gd name="connsiteY2" fmla="*/ 211788 h 1318665"/>
              <a:gd name="connsiteX3" fmla="*/ 904775 w 1137783"/>
              <a:gd name="connsiteY3" fmla="*/ 211788 h 1318665"/>
              <a:gd name="connsiteX4" fmla="*/ 904775 w 1137783"/>
              <a:gd name="connsiteY4" fmla="*/ 416032 h 1318665"/>
              <a:gd name="connsiteX5" fmla="*/ 926027 w 1137783"/>
              <a:gd name="connsiteY5" fmla="*/ 413890 h 1318665"/>
              <a:gd name="connsiteX6" fmla="*/ 1137783 w 1137783"/>
              <a:gd name="connsiteY6" fmla="*/ 625646 h 1318665"/>
              <a:gd name="connsiteX7" fmla="*/ 926027 w 1137783"/>
              <a:gd name="connsiteY7" fmla="*/ 837402 h 1318665"/>
              <a:gd name="connsiteX8" fmla="*/ 904775 w 1137783"/>
              <a:gd name="connsiteY8" fmla="*/ 835260 h 1318665"/>
              <a:gd name="connsiteX9" fmla="*/ 904775 w 1137783"/>
              <a:gd name="connsiteY9" fmla="*/ 1116563 h 1318665"/>
              <a:gd name="connsiteX10" fmla="*/ 669989 w 1137783"/>
              <a:gd name="connsiteY10" fmla="*/ 1116563 h 1318665"/>
              <a:gd name="connsiteX11" fmla="*/ 666660 w 1137783"/>
              <a:gd name="connsiteY11" fmla="*/ 1149585 h 1318665"/>
              <a:gd name="connsiteX12" fmla="*/ 459206 w 1137783"/>
              <a:gd name="connsiteY12" fmla="*/ 1318665 h 1318665"/>
              <a:gd name="connsiteX13" fmla="*/ 251752 w 1137783"/>
              <a:gd name="connsiteY13" fmla="*/ 1149585 h 1318665"/>
              <a:gd name="connsiteX14" fmla="*/ 248423 w 1137783"/>
              <a:gd name="connsiteY14" fmla="*/ 1116563 h 1318665"/>
              <a:gd name="connsiteX15" fmla="*/ 0 w 1137783"/>
              <a:gd name="connsiteY15" fmla="*/ 1116563 h 1318665"/>
              <a:gd name="connsiteX16" fmla="*/ 0 w 1137783"/>
              <a:gd name="connsiteY16" fmla="*/ 844298 h 1318665"/>
              <a:gd name="connsiteX17" fmla="*/ 27072 w 1137783"/>
              <a:gd name="connsiteY17" fmla="*/ 847027 h 1318665"/>
              <a:gd name="connsiteX18" fmla="*/ 238828 w 1137783"/>
              <a:gd name="connsiteY18" fmla="*/ 635271 h 1318665"/>
              <a:gd name="connsiteX19" fmla="*/ 27072 w 1137783"/>
              <a:gd name="connsiteY19" fmla="*/ 423515 h 1318665"/>
              <a:gd name="connsiteX20" fmla="*/ 0 w 1137783"/>
              <a:gd name="connsiteY20" fmla="*/ 426244 h 1318665"/>
              <a:gd name="connsiteX21" fmla="*/ 0 w 1137783"/>
              <a:gd name="connsiteY21" fmla="*/ 211788 h 1318665"/>
              <a:gd name="connsiteX22" fmla="*/ 254664 w 1137783"/>
              <a:gd name="connsiteY22" fmla="*/ 211788 h 1318665"/>
              <a:gd name="connsiteX23" fmla="*/ 254661 w 1137783"/>
              <a:gd name="connsiteY23" fmla="*/ 211756 h 1318665"/>
              <a:gd name="connsiteX24" fmla="*/ 466417 w 1137783"/>
              <a:gd name="connsiteY24" fmla="*/ 0 h 131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37783" h="1318665">
                <a:moveTo>
                  <a:pt x="466417" y="0"/>
                </a:moveTo>
                <a:cubicBezTo>
                  <a:pt x="583367" y="0"/>
                  <a:pt x="678173" y="94806"/>
                  <a:pt x="678173" y="211756"/>
                </a:cubicBezTo>
                <a:lnTo>
                  <a:pt x="678170" y="211788"/>
                </a:lnTo>
                <a:lnTo>
                  <a:pt x="904775" y="211788"/>
                </a:lnTo>
                <a:lnTo>
                  <a:pt x="904775" y="416032"/>
                </a:lnTo>
                <a:lnTo>
                  <a:pt x="926027" y="413890"/>
                </a:lnTo>
                <a:cubicBezTo>
                  <a:pt x="1042977" y="413890"/>
                  <a:pt x="1137783" y="508696"/>
                  <a:pt x="1137783" y="625646"/>
                </a:cubicBezTo>
                <a:cubicBezTo>
                  <a:pt x="1137783" y="742596"/>
                  <a:pt x="1042977" y="837402"/>
                  <a:pt x="926027" y="837402"/>
                </a:cubicBezTo>
                <a:lnTo>
                  <a:pt x="904775" y="835260"/>
                </a:lnTo>
                <a:lnTo>
                  <a:pt x="904775" y="1116563"/>
                </a:lnTo>
                <a:lnTo>
                  <a:pt x="669989" y="1116563"/>
                </a:lnTo>
                <a:lnTo>
                  <a:pt x="666660" y="1149585"/>
                </a:lnTo>
                <a:cubicBezTo>
                  <a:pt x="646915" y="1246079"/>
                  <a:pt x="561538" y="1318665"/>
                  <a:pt x="459206" y="1318665"/>
                </a:cubicBezTo>
                <a:cubicBezTo>
                  <a:pt x="356875" y="1318665"/>
                  <a:pt x="271498" y="1246079"/>
                  <a:pt x="251752" y="1149585"/>
                </a:cubicBezTo>
                <a:lnTo>
                  <a:pt x="248423" y="1116563"/>
                </a:lnTo>
                <a:lnTo>
                  <a:pt x="0" y="1116563"/>
                </a:lnTo>
                <a:lnTo>
                  <a:pt x="0" y="844298"/>
                </a:lnTo>
                <a:lnTo>
                  <a:pt x="27072" y="847027"/>
                </a:lnTo>
                <a:cubicBezTo>
                  <a:pt x="144022" y="847027"/>
                  <a:pt x="238828" y="752221"/>
                  <a:pt x="238828" y="635271"/>
                </a:cubicBezTo>
                <a:cubicBezTo>
                  <a:pt x="238828" y="518321"/>
                  <a:pt x="144022" y="423515"/>
                  <a:pt x="27072" y="423515"/>
                </a:cubicBezTo>
                <a:lnTo>
                  <a:pt x="0" y="426244"/>
                </a:lnTo>
                <a:lnTo>
                  <a:pt x="0" y="211788"/>
                </a:lnTo>
                <a:lnTo>
                  <a:pt x="254664" y="211788"/>
                </a:lnTo>
                <a:lnTo>
                  <a:pt x="254661" y="211756"/>
                </a:lnTo>
                <a:cubicBezTo>
                  <a:pt x="254661" y="94806"/>
                  <a:pt x="349467" y="0"/>
                  <a:pt x="466417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8EF88676-B078-A5A0-AE74-13F82D050986}"/>
              </a:ext>
            </a:extLst>
          </p:cNvPr>
          <p:cNvSpPr/>
          <p:nvPr/>
        </p:nvSpPr>
        <p:spPr>
          <a:xfrm>
            <a:off x="8547235" y="616014"/>
            <a:ext cx="904775" cy="1116502"/>
          </a:xfrm>
          <a:custGeom>
            <a:avLst/>
            <a:gdLst>
              <a:gd name="connsiteX0" fmla="*/ 0 w 904775"/>
              <a:gd name="connsiteY0" fmla="*/ 0 h 1116502"/>
              <a:gd name="connsiteX1" fmla="*/ 904775 w 904775"/>
              <a:gd name="connsiteY1" fmla="*/ 0 h 1116502"/>
              <a:gd name="connsiteX2" fmla="*/ 904775 w 904775"/>
              <a:gd name="connsiteY2" fmla="*/ 269795 h 1116502"/>
              <a:gd name="connsiteX3" fmla="*/ 865310 w 904775"/>
              <a:gd name="connsiteY3" fmla="*/ 273773 h 1116502"/>
              <a:gd name="connsiteX4" fmla="*/ 696230 w 904775"/>
              <a:gd name="connsiteY4" fmla="*/ 481227 h 1116502"/>
              <a:gd name="connsiteX5" fmla="*/ 865310 w 904775"/>
              <a:gd name="connsiteY5" fmla="*/ 688681 h 1116502"/>
              <a:gd name="connsiteX6" fmla="*/ 904775 w 904775"/>
              <a:gd name="connsiteY6" fmla="*/ 692659 h 1116502"/>
              <a:gd name="connsiteX7" fmla="*/ 904775 w 904775"/>
              <a:gd name="connsiteY7" fmla="*/ 904775 h 1116502"/>
              <a:gd name="connsiteX8" fmla="*/ 667353 w 904775"/>
              <a:gd name="connsiteY8" fmla="*/ 904775 h 1116502"/>
              <a:gd name="connsiteX9" fmla="*/ 663054 w 904775"/>
              <a:gd name="connsiteY9" fmla="*/ 947422 h 1116502"/>
              <a:gd name="connsiteX10" fmla="*/ 455600 w 904775"/>
              <a:gd name="connsiteY10" fmla="*/ 1116502 h 1116502"/>
              <a:gd name="connsiteX11" fmla="*/ 248146 w 904775"/>
              <a:gd name="connsiteY11" fmla="*/ 947422 h 1116502"/>
              <a:gd name="connsiteX12" fmla="*/ 243847 w 904775"/>
              <a:gd name="connsiteY12" fmla="*/ 904775 h 1116502"/>
              <a:gd name="connsiteX13" fmla="*/ 0 w 904775"/>
              <a:gd name="connsiteY13" fmla="*/ 904775 h 1116502"/>
              <a:gd name="connsiteX14" fmla="*/ 0 w 904775"/>
              <a:gd name="connsiteY14" fmla="*/ 671148 h 1116502"/>
              <a:gd name="connsiteX15" fmla="*/ 25665 w 904775"/>
              <a:gd name="connsiteY15" fmla="*/ 673735 h 1116502"/>
              <a:gd name="connsiteX16" fmla="*/ 237421 w 904775"/>
              <a:gd name="connsiteY16" fmla="*/ 461979 h 1116502"/>
              <a:gd name="connsiteX17" fmla="*/ 25665 w 904775"/>
              <a:gd name="connsiteY17" fmla="*/ 250223 h 1116502"/>
              <a:gd name="connsiteX18" fmla="*/ 0 w 904775"/>
              <a:gd name="connsiteY18" fmla="*/ 252810 h 11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02">
                <a:moveTo>
                  <a:pt x="0" y="0"/>
                </a:moveTo>
                <a:lnTo>
                  <a:pt x="904775" y="0"/>
                </a:lnTo>
                <a:lnTo>
                  <a:pt x="904775" y="269795"/>
                </a:lnTo>
                <a:lnTo>
                  <a:pt x="865310" y="273773"/>
                </a:lnTo>
                <a:cubicBezTo>
                  <a:pt x="768816" y="293519"/>
                  <a:pt x="696230" y="378896"/>
                  <a:pt x="696230" y="481227"/>
                </a:cubicBezTo>
                <a:cubicBezTo>
                  <a:pt x="696230" y="583558"/>
                  <a:pt x="768816" y="668936"/>
                  <a:pt x="865310" y="688681"/>
                </a:cubicBezTo>
                <a:lnTo>
                  <a:pt x="904775" y="692659"/>
                </a:lnTo>
                <a:lnTo>
                  <a:pt x="904775" y="904775"/>
                </a:lnTo>
                <a:lnTo>
                  <a:pt x="667353" y="904775"/>
                </a:lnTo>
                <a:lnTo>
                  <a:pt x="663054" y="947422"/>
                </a:lnTo>
                <a:cubicBezTo>
                  <a:pt x="643308" y="1043916"/>
                  <a:pt x="557931" y="1116502"/>
                  <a:pt x="455600" y="1116502"/>
                </a:cubicBezTo>
                <a:cubicBezTo>
                  <a:pt x="353269" y="1116502"/>
                  <a:pt x="267892" y="1043916"/>
                  <a:pt x="248146" y="947422"/>
                </a:cubicBezTo>
                <a:lnTo>
                  <a:pt x="243847" y="904775"/>
                </a:lnTo>
                <a:lnTo>
                  <a:pt x="0" y="904775"/>
                </a:lnTo>
                <a:lnTo>
                  <a:pt x="0" y="671148"/>
                </a:lnTo>
                <a:lnTo>
                  <a:pt x="25665" y="673735"/>
                </a:lnTo>
                <a:cubicBezTo>
                  <a:pt x="142615" y="673735"/>
                  <a:pt x="237421" y="578929"/>
                  <a:pt x="237421" y="461979"/>
                </a:cubicBezTo>
                <a:cubicBezTo>
                  <a:pt x="237421" y="345029"/>
                  <a:pt x="142615" y="250223"/>
                  <a:pt x="25665" y="250223"/>
                </a:cubicBezTo>
                <a:lnTo>
                  <a:pt x="0" y="25281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CE9ABA9F-B67F-FEE8-C43B-0D6F72BEC334}"/>
              </a:ext>
            </a:extLst>
          </p:cNvPr>
          <p:cNvSpPr/>
          <p:nvPr/>
        </p:nvSpPr>
        <p:spPr>
          <a:xfrm>
            <a:off x="9269128" y="1520790"/>
            <a:ext cx="1087656" cy="904775"/>
          </a:xfrm>
          <a:custGeom>
            <a:avLst/>
            <a:gdLst>
              <a:gd name="connsiteX0" fmla="*/ 182881 w 1087656"/>
              <a:gd name="connsiteY0" fmla="*/ 0 h 904775"/>
              <a:gd name="connsiteX1" fmla="*/ 438527 w 1087656"/>
              <a:gd name="connsiteY1" fmla="*/ 0 h 904775"/>
              <a:gd name="connsiteX2" fmla="*/ 441856 w 1087656"/>
              <a:gd name="connsiteY2" fmla="*/ 33020 h 904775"/>
              <a:gd name="connsiteX3" fmla="*/ 649310 w 1087656"/>
              <a:gd name="connsiteY3" fmla="*/ 202100 h 904775"/>
              <a:gd name="connsiteX4" fmla="*/ 856764 w 1087656"/>
              <a:gd name="connsiteY4" fmla="*/ 33020 h 904775"/>
              <a:gd name="connsiteX5" fmla="*/ 860093 w 1087656"/>
              <a:gd name="connsiteY5" fmla="*/ 0 h 904775"/>
              <a:gd name="connsiteX6" fmla="*/ 1087656 w 1087656"/>
              <a:gd name="connsiteY6" fmla="*/ 0 h 904775"/>
              <a:gd name="connsiteX7" fmla="*/ 1087656 w 1087656"/>
              <a:gd name="connsiteY7" fmla="*/ 904775 h 904775"/>
              <a:gd name="connsiteX8" fmla="*/ 845075 w 1087656"/>
              <a:gd name="connsiteY8" fmla="*/ 904775 h 904775"/>
              <a:gd name="connsiteX9" fmla="*/ 847025 w 1087656"/>
              <a:gd name="connsiteY9" fmla="*/ 885435 h 904775"/>
              <a:gd name="connsiteX10" fmla="*/ 635269 w 1087656"/>
              <a:gd name="connsiteY10" fmla="*/ 673679 h 904775"/>
              <a:gd name="connsiteX11" fmla="*/ 423513 w 1087656"/>
              <a:gd name="connsiteY11" fmla="*/ 885435 h 904775"/>
              <a:gd name="connsiteX12" fmla="*/ 425463 w 1087656"/>
              <a:gd name="connsiteY12" fmla="*/ 904775 h 904775"/>
              <a:gd name="connsiteX13" fmla="*/ 182881 w 1087656"/>
              <a:gd name="connsiteY13" fmla="*/ 904775 h 904775"/>
              <a:gd name="connsiteX14" fmla="*/ 182881 w 1087656"/>
              <a:gd name="connsiteY14" fmla="*/ 699637 h 904775"/>
              <a:gd name="connsiteX15" fmla="*/ 169080 w 1087656"/>
              <a:gd name="connsiteY15" fmla="*/ 698246 h 904775"/>
              <a:gd name="connsiteX16" fmla="*/ 0 w 1087656"/>
              <a:gd name="connsiteY16" fmla="*/ 490792 h 904775"/>
              <a:gd name="connsiteX17" fmla="*/ 169080 w 1087656"/>
              <a:gd name="connsiteY17" fmla="*/ 283338 h 904775"/>
              <a:gd name="connsiteX18" fmla="*/ 182881 w 1087656"/>
              <a:gd name="connsiteY18" fmla="*/ 281947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7656" h="904775">
                <a:moveTo>
                  <a:pt x="182881" y="0"/>
                </a:moveTo>
                <a:lnTo>
                  <a:pt x="438527" y="0"/>
                </a:lnTo>
                <a:lnTo>
                  <a:pt x="441856" y="33020"/>
                </a:lnTo>
                <a:cubicBezTo>
                  <a:pt x="461602" y="129514"/>
                  <a:pt x="546979" y="202100"/>
                  <a:pt x="649310" y="202100"/>
                </a:cubicBezTo>
                <a:cubicBezTo>
                  <a:pt x="751641" y="202100"/>
                  <a:pt x="837018" y="129514"/>
                  <a:pt x="856764" y="33020"/>
                </a:cubicBezTo>
                <a:lnTo>
                  <a:pt x="860093" y="0"/>
                </a:lnTo>
                <a:lnTo>
                  <a:pt x="1087656" y="0"/>
                </a:lnTo>
                <a:lnTo>
                  <a:pt x="1087656" y="904775"/>
                </a:lnTo>
                <a:lnTo>
                  <a:pt x="845075" y="904775"/>
                </a:lnTo>
                <a:lnTo>
                  <a:pt x="847025" y="885435"/>
                </a:lnTo>
                <a:cubicBezTo>
                  <a:pt x="847025" y="768485"/>
                  <a:pt x="752219" y="673679"/>
                  <a:pt x="635269" y="673679"/>
                </a:cubicBezTo>
                <a:cubicBezTo>
                  <a:pt x="518319" y="673679"/>
                  <a:pt x="423513" y="768485"/>
                  <a:pt x="423513" y="885435"/>
                </a:cubicBezTo>
                <a:lnTo>
                  <a:pt x="425463" y="904775"/>
                </a:lnTo>
                <a:lnTo>
                  <a:pt x="182881" y="904775"/>
                </a:lnTo>
                <a:lnTo>
                  <a:pt x="182881" y="699637"/>
                </a:lnTo>
                <a:lnTo>
                  <a:pt x="169080" y="698246"/>
                </a:lnTo>
                <a:cubicBezTo>
                  <a:pt x="72586" y="678501"/>
                  <a:pt x="0" y="593123"/>
                  <a:pt x="0" y="490792"/>
                </a:cubicBezTo>
                <a:cubicBezTo>
                  <a:pt x="0" y="388461"/>
                  <a:pt x="72586" y="303084"/>
                  <a:pt x="169080" y="283338"/>
                </a:cubicBezTo>
                <a:lnTo>
                  <a:pt x="182881" y="281947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D05148E0-0361-9CD5-64A4-3CD1E7E43EDD}"/>
              </a:ext>
            </a:extLst>
          </p:cNvPr>
          <p:cNvSpPr/>
          <p:nvPr/>
        </p:nvSpPr>
        <p:spPr>
          <a:xfrm>
            <a:off x="9452010" y="2194516"/>
            <a:ext cx="904775" cy="1357180"/>
          </a:xfrm>
          <a:custGeom>
            <a:avLst/>
            <a:gdLst>
              <a:gd name="connsiteX0" fmla="*/ 456804 w 904775"/>
              <a:gd name="connsiteY0" fmla="*/ 0 h 1357180"/>
              <a:gd name="connsiteX1" fmla="*/ 668560 w 904775"/>
              <a:gd name="connsiteY1" fmla="*/ 211756 h 1357180"/>
              <a:gd name="connsiteX2" fmla="*/ 666615 w 904775"/>
              <a:gd name="connsiteY2" fmla="*/ 231048 h 1357180"/>
              <a:gd name="connsiteX3" fmla="*/ 904775 w 904775"/>
              <a:gd name="connsiteY3" fmla="*/ 231048 h 1357180"/>
              <a:gd name="connsiteX4" fmla="*/ 904775 w 904775"/>
              <a:gd name="connsiteY4" fmla="*/ 1135823 h 1357180"/>
              <a:gd name="connsiteX5" fmla="*/ 708083 w 904775"/>
              <a:gd name="connsiteY5" fmla="*/ 1135823 h 1357180"/>
              <a:gd name="connsiteX6" fmla="*/ 709051 w 904775"/>
              <a:gd name="connsiteY6" fmla="*/ 1145424 h 1357180"/>
              <a:gd name="connsiteX7" fmla="*/ 497295 w 904775"/>
              <a:gd name="connsiteY7" fmla="*/ 1357180 h 1357180"/>
              <a:gd name="connsiteX8" fmla="*/ 285539 w 904775"/>
              <a:gd name="connsiteY8" fmla="*/ 1145424 h 1357180"/>
              <a:gd name="connsiteX9" fmla="*/ 286507 w 904775"/>
              <a:gd name="connsiteY9" fmla="*/ 1135823 h 1357180"/>
              <a:gd name="connsiteX10" fmla="*/ 0 w 904775"/>
              <a:gd name="connsiteY10" fmla="*/ 1135823 h 1357180"/>
              <a:gd name="connsiteX11" fmla="*/ 0 w 904775"/>
              <a:gd name="connsiteY11" fmla="*/ 942809 h 1357180"/>
              <a:gd name="connsiteX12" fmla="*/ 4813 w 904775"/>
              <a:gd name="connsiteY12" fmla="*/ 943294 h 1357180"/>
              <a:gd name="connsiteX13" fmla="*/ 216569 w 904775"/>
              <a:gd name="connsiteY13" fmla="*/ 731538 h 1357180"/>
              <a:gd name="connsiteX14" fmla="*/ 4813 w 904775"/>
              <a:gd name="connsiteY14" fmla="*/ 519782 h 1357180"/>
              <a:gd name="connsiteX15" fmla="*/ 0 w 904775"/>
              <a:gd name="connsiteY15" fmla="*/ 520267 h 1357180"/>
              <a:gd name="connsiteX16" fmla="*/ 0 w 904775"/>
              <a:gd name="connsiteY16" fmla="*/ 231048 h 1357180"/>
              <a:gd name="connsiteX17" fmla="*/ 246993 w 904775"/>
              <a:gd name="connsiteY17" fmla="*/ 231048 h 1357180"/>
              <a:gd name="connsiteX18" fmla="*/ 245048 w 904775"/>
              <a:gd name="connsiteY18" fmla="*/ 211756 h 1357180"/>
              <a:gd name="connsiteX19" fmla="*/ 456804 w 904775"/>
              <a:gd name="connsiteY19" fmla="*/ 0 h 135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357180">
                <a:moveTo>
                  <a:pt x="456804" y="0"/>
                </a:moveTo>
                <a:cubicBezTo>
                  <a:pt x="573754" y="0"/>
                  <a:pt x="668560" y="94806"/>
                  <a:pt x="668560" y="211756"/>
                </a:cubicBezTo>
                <a:lnTo>
                  <a:pt x="666615" y="231048"/>
                </a:lnTo>
                <a:lnTo>
                  <a:pt x="904775" y="231048"/>
                </a:lnTo>
                <a:lnTo>
                  <a:pt x="904775" y="1135823"/>
                </a:lnTo>
                <a:lnTo>
                  <a:pt x="708083" y="1135823"/>
                </a:lnTo>
                <a:lnTo>
                  <a:pt x="709051" y="1145424"/>
                </a:lnTo>
                <a:cubicBezTo>
                  <a:pt x="709051" y="1262374"/>
                  <a:pt x="614245" y="1357180"/>
                  <a:pt x="497295" y="1357180"/>
                </a:cubicBezTo>
                <a:cubicBezTo>
                  <a:pt x="380345" y="1357180"/>
                  <a:pt x="285539" y="1262374"/>
                  <a:pt x="285539" y="1145424"/>
                </a:cubicBezTo>
                <a:lnTo>
                  <a:pt x="286507" y="1135823"/>
                </a:lnTo>
                <a:lnTo>
                  <a:pt x="0" y="1135823"/>
                </a:lnTo>
                <a:lnTo>
                  <a:pt x="0" y="942809"/>
                </a:lnTo>
                <a:lnTo>
                  <a:pt x="4813" y="943294"/>
                </a:lnTo>
                <a:cubicBezTo>
                  <a:pt x="121763" y="943294"/>
                  <a:pt x="216569" y="848488"/>
                  <a:pt x="216569" y="731538"/>
                </a:cubicBezTo>
                <a:cubicBezTo>
                  <a:pt x="216569" y="614588"/>
                  <a:pt x="121763" y="519782"/>
                  <a:pt x="4813" y="519782"/>
                </a:cubicBezTo>
                <a:lnTo>
                  <a:pt x="0" y="520267"/>
                </a:lnTo>
                <a:lnTo>
                  <a:pt x="0" y="231048"/>
                </a:lnTo>
                <a:lnTo>
                  <a:pt x="246993" y="231048"/>
                </a:lnTo>
                <a:lnTo>
                  <a:pt x="245048" y="211756"/>
                </a:lnTo>
                <a:cubicBezTo>
                  <a:pt x="245048" y="94806"/>
                  <a:pt x="339854" y="0"/>
                  <a:pt x="456804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D57E8DB9-62A6-3EFA-F5E6-D05E6280B25B}"/>
              </a:ext>
            </a:extLst>
          </p:cNvPr>
          <p:cNvSpPr/>
          <p:nvPr/>
        </p:nvSpPr>
        <p:spPr>
          <a:xfrm>
            <a:off x="9270728" y="3330340"/>
            <a:ext cx="1086057" cy="904775"/>
          </a:xfrm>
          <a:custGeom>
            <a:avLst/>
            <a:gdLst>
              <a:gd name="connsiteX0" fmla="*/ 181282 w 1086057"/>
              <a:gd name="connsiteY0" fmla="*/ 0 h 904775"/>
              <a:gd name="connsiteX1" fmla="*/ 458171 w 1086057"/>
              <a:gd name="connsiteY1" fmla="*/ 0 h 904775"/>
              <a:gd name="connsiteX2" fmla="*/ 457203 w 1086057"/>
              <a:gd name="connsiteY2" fmla="*/ 9601 h 904775"/>
              <a:gd name="connsiteX3" fmla="*/ 668959 w 1086057"/>
              <a:gd name="connsiteY3" fmla="*/ 221357 h 904775"/>
              <a:gd name="connsiteX4" fmla="*/ 880715 w 1086057"/>
              <a:gd name="connsiteY4" fmla="*/ 9601 h 904775"/>
              <a:gd name="connsiteX5" fmla="*/ 879747 w 1086057"/>
              <a:gd name="connsiteY5" fmla="*/ 0 h 904775"/>
              <a:gd name="connsiteX6" fmla="*/ 1086057 w 1086057"/>
              <a:gd name="connsiteY6" fmla="*/ 0 h 904775"/>
              <a:gd name="connsiteX7" fmla="*/ 1086057 w 1086057"/>
              <a:gd name="connsiteY7" fmla="*/ 904775 h 904775"/>
              <a:gd name="connsiteX8" fmla="*/ 854702 w 1086057"/>
              <a:gd name="connsiteY8" fmla="*/ 904775 h 904775"/>
              <a:gd name="connsiteX9" fmla="*/ 856652 w 1086057"/>
              <a:gd name="connsiteY9" fmla="*/ 885435 h 904775"/>
              <a:gd name="connsiteX10" fmla="*/ 644896 w 1086057"/>
              <a:gd name="connsiteY10" fmla="*/ 673679 h 904775"/>
              <a:gd name="connsiteX11" fmla="*/ 433140 w 1086057"/>
              <a:gd name="connsiteY11" fmla="*/ 885435 h 904775"/>
              <a:gd name="connsiteX12" fmla="*/ 435090 w 1086057"/>
              <a:gd name="connsiteY12" fmla="*/ 904775 h 904775"/>
              <a:gd name="connsiteX13" fmla="*/ 181282 w 1086057"/>
              <a:gd name="connsiteY13" fmla="*/ 904775 h 904775"/>
              <a:gd name="connsiteX14" fmla="*/ 181282 w 1086057"/>
              <a:gd name="connsiteY14" fmla="*/ 651423 h 904775"/>
              <a:gd name="connsiteX15" fmla="*/ 169080 w 1086057"/>
              <a:gd name="connsiteY15" fmla="*/ 650193 h 904775"/>
              <a:gd name="connsiteX16" fmla="*/ 0 w 1086057"/>
              <a:gd name="connsiteY16" fmla="*/ 442739 h 904775"/>
              <a:gd name="connsiteX17" fmla="*/ 169080 w 1086057"/>
              <a:gd name="connsiteY17" fmla="*/ 235285 h 904775"/>
              <a:gd name="connsiteX18" fmla="*/ 181282 w 1086057"/>
              <a:gd name="connsiteY18" fmla="*/ 23405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6057" h="904775">
                <a:moveTo>
                  <a:pt x="181282" y="0"/>
                </a:moveTo>
                <a:lnTo>
                  <a:pt x="458171" y="0"/>
                </a:lnTo>
                <a:lnTo>
                  <a:pt x="457203" y="9601"/>
                </a:lnTo>
                <a:cubicBezTo>
                  <a:pt x="457203" y="126551"/>
                  <a:pt x="552009" y="221357"/>
                  <a:pt x="668959" y="221357"/>
                </a:cubicBezTo>
                <a:cubicBezTo>
                  <a:pt x="785909" y="221357"/>
                  <a:pt x="880715" y="126551"/>
                  <a:pt x="880715" y="9601"/>
                </a:cubicBezTo>
                <a:lnTo>
                  <a:pt x="879747" y="0"/>
                </a:lnTo>
                <a:lnTo>
                  <a:pt x="1086057" y="0"/>
                </a:lnTo>
                <a:lnTo>
                  <a:pt x="1086057" y="904775"/>
                </a:lnTo>
                <a:lnTo>
                  <a:pt x="854702" y="904775"/>
                </a:lnTo>
                <a:lnTo>
                  <a:pt x="856652" y="885435"/>
                </a:lnTo>
                <a:cubicBezTo>
                  <a:pt x="856652" y="768485"/>
                  <a:pt x="761846" y="673679"/>
                  <a:pt x="644896" y="673679"/>
                </a:cubicBezTo>
                <a:cubicBezTo>
                  <a:pt x="527946" y="673679"/>
                  <a:pt x="433140" y="768485"/>
                  <a:pt x="433140" y="885435"/>
                </a:cubicBezTo>
                <a:lnTo>
                  <a:pt x="435090" y="904775"/>
                </a:lnTo>
                <a:lnTo>
                  <a:pt x="181282" y="904775"/>
                </a:lnTo>
                <a:lnTo>
                  <a:pt x="181282" y="651423"/>
                </a:lnTo>
                <a:lnTo>
                  <a:pt x="169080" y="650193"/>
                </a:lnTo>
                <a:cubicBezTo>
                  <a:pt x="72586" y="630448"/>
                  <a:pt x="0" y="545070"/>
                  <a:pt x="0" y="442739"/>
                </a:cubicBezTo>
                <a:cubicBezTo>
                  <a:pt x="0" y="340408"/>
                  <a:pt x="72586" y="255031"/>
                  <a:pt x="169080" y="235285"/>
                </a:cubicBezTo>
                <a:lnTo>
                  <a:pt x="181282" y="23405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Freihandform: Form 16">
            <a:extLst>
              <a:ext uri="{FF2B5EF4-FFF2-40B4-BE49-F238E27FC236}">
                <a16:creationId xmlns:a16="http://schemas.microsoft.com/office/drawing/2014/main" id="{D3598070-8B4B-FE22-CC91-F41E8858B9A7}"/>
              </a:ext>
            </a:extLst>
          </p:cNvPr>
          <p:cNvSpPr/>
          <p:nvPr/>
        </p:nvSpPr>
        <p:spPr>
          <a:xfrm>
            <a:off x="9261110" y="4004019"/>
            <a:ext cx="1095675" cy="1376469"/>
          </a:xfrm>
          <a:custGeom>
            <a:avLst/>
            <a:gdLst>
              <a:gd name="connsiteX0" fmla="*/ 664132 w 1095675"/>
              <a:gd name="connsiteY0" fmla="*/ 0 h 1376469"/>
              <a:gd name="connsiteX1" fmla="*/ 875888 w 1095675"/>
              <a:gd name="connsiteY1" fmla="*/ 211756 h 1376469"/>
              <a:gd name="connsiteX2" fmla="*/ 873938 w 1095675"/>
              <a:gd name="connsiteY2" fmla="*/ 231096 h 1376469"/>
              <a:gd name="connsiteX3" fmla="*/ 1095675 w 1095675"/>
              <a:gd name="connsiteY3" fmla="*/ 231096 h 1376469"/>
              <a:gd name="connsiteX4" fmla="*/ 1095675 w 1095675"/>
              <a:gd name="connsiteY4" fmla="*/ 1135871 h 1376469"/>
              <a:gd name="connsiteX5" fmla="*/ 866576 w 1095675"/>
              <a:gd name="connsiteY5" fmla="*/ 1135871 h 1376469"/>
              <a:gd name="connsiteX6" fmla="*/ 869483 w 1095675"/>
              <a:gd name="connsiteY6" fmla="*/ 1164713 h 1376469"/>
              <a:gd name="connsiteX7" fmla="*/ 657727 w 1095675"/>
              <a:gd name="connsiteY7" fmla="*/ 1376469 h 1376469"/>
              <a:gd name="connsiteX8" fmla="*/ 445971 w 1095675"/>
              <a:gd name="connsiteY8" fmla="*/ 1164713 h 1376469"/>
              <a:gd name="connsiteX9" fmla="*/ 448879 w 1095675"/>
              <a:gd name="connsiteY9" fmla="*/ 1135871 h 1376469"/>
              <a:gd name="connsiteX10" fmla="*/ 190900 w 1095675"/>
              <a:gd name="connsiteY10" fmla="*/ 1135871 h 1376469"/>
              <a:gd name="connsiteX11" fmla="*/ 190900 w 1095675"/>
              <a:gd name="connsiteY11" fmla="*/ 939090 h 1376469"/>
              <a:gd name="connsiteX12" fmla="*/ 129331 w 1095675"/>
              <a:gd name="connsiteY12" fmla="*/ 926659 h 1376469"/>
              <a:gd name="connsiteX13" fmla="*/ 0 w 1095675"/>
              <a:gd name="connsiteY13" fmla="*/ 731544 h 1376469"/>
              <a:gd name="connsiteX14" fmla="*/ 129331 w 1095675"/>
              <a:gd name="connsiteY14" fmla="*/ 536429 h 1376469"/>
              <a:gd name="connsiteX15" fmla="*/ 190900 w 1095675"/>
              <a:gd name="connsiteY15" fmla="*/ 523999 h 1376469"/>
              <a:gd name="connsiteX16" fmla="*/ 190900 w 1095675"/>
              <a:gd name="connsiteY16" fmla="*/ 231096 h 1376469"/>
              <a:gd name="connsiteX17" fmla="*/ 454326 w 1095675"/>
              <a:gd name="connsiteY17" fmla="*/ 231096 h 1376469"/>
              <a:gd name="connsiteX18" fmla="*/ 452376 w 1095675"/>
              <a:gd name="connsiteY18" fmla="*/ 211756 h 1376469"/>
              <a:gd name="connsiteX19" fmla="*/ 664132 w 1095675"/>
              <a:gd name="connsiteY19" fmla="*/ 0 h 13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5675" h="1376469">
                <a:moveTo>
                  <a:pt x="664132" y="0"/>
                </a:moveTo>
                <a:cubicBezTo>
                  <a:pt x="781082" y="0"/>
                  <a:pt x="875888" y="94806"/>
                  <a:pt x="875888" y="211756"/>
                </a:cubicBezTo>
                <a:lnTo>
                  <a:pt x="873938" y="231096"/>
                </a:lnTo>
                <a:lnTo>
                  <a:pt x="1095675" y="231096"/>
                </a:lnTo>
                <a:lnTo>
                  <a:pt x="1095675" y="1135871"/>
                </a:lnTo>
                <a:lnTo>
                  <a:pt x="866576" y="1135871"/>
                </a:lnTo>
                <a:lnTo>
                  <a:pt x="869483" y="1164713"/>
                </a:lnTo>
                <a:cubicBezTo>
                  <a:pt x="869483" y="1281663"/>
                  <a:pt x="774677" y="1376469"/>
                  <a:pt x="657727" y="1376469"/>
                </a:cubicBezTo>
                <a:cubicBezTo>
                  <a:pt x="540777" y="1376469"/>
                  <a:pt x="445971" y="1281663"/>
                  <a:pt x="445971" y="1164713"/>
                </a:cubicBezTo>
                <a:lnTo>
                  <a:pt x="448879" y="1135871"/>
                </a:lnTo>
                <a:lnTo>
                  <a:pt x="190900" y="1135871"/>
                </a:lnTo>
                <a:lnTo>
                  <a:pt x="190900" y="939090"/>
                </a:lnTo>
                <a:lnTo>
                  <a:pt x="129331" y="926659"/>
                </a:lnTo>
                <a:cubicBezTo>
                  <a:pt x="53328" y="894513"/>
                  <a:pt x="0" y="819257"/>
                  <a:pt x="0" y="731544"/>
                </a:cubicBezTo>
                <a:cubicBezTo>
                  <a:pt x="0" y="643832"/>
                  <a:pt x="53328" y="568575"/>
                  <a:pt x="129331" y="536429"/>
                </a:cubicBezTo>
                <a:lnTo>
                  <a:pt x="190900" y="523999"/>
                </a:lnTo>
                <a:lnTo>
                  <a:pt x="190900" y="231096"/>
                </a:lnTo>
                <a:lnTo>
                  <a:pt x="454326" y="231096"/>
                </a:lnTo>
                <a:lnTo>
                  <a:pt x="452376" y="211756"/>
                </a:lnTo>
                <a:cubicBezTo>
                  <a:pt x="452376" y="94806"/>
                  <a:pt x="547182" y="0"/>
                  <a:pt x="664132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F0F84DE2-5760-5417-0124-DAB1F5122228}"/>
              </a:ext>
            </a:extLst>
          </p:cNvPr>
          <p:cNvSpPr/>
          <p:nvPr/>
        </p:nvSpPr>
        <p:spPr>
          <a:xfrm>
            <a:off x="9452010" y="51398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7597 w 904775"/>
              <a:gd name="connsiteY1" fmla="*/ 0 h 904775"/>
              <a:gd name="connsiteX2" fmla="*/ 264689 w 904775"/>
              <a:gd name="connsiteY2" fmla="*/ 28842 h 904775"/>
              <a:gd name="connsiteX3" fmla="*/ 476445 w 904775"/>
              <a:gd name="connsiteY3" fmla="*/ 240598 h 904775"/>
              <a:gd name="connsiteX4" fmla="*/ 688201 w 904775"/>
              <a:gd name="connsiteY4" fmla="*/ 28842 h 904775"/>
              <a:gd name="connsiteX5" fmla="*/ 685293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904775 h 904775"/>
              <a:gd name="connsiteX8" fmla="*/ 0 w 904775"/>
              <a:gd name="connsiteY8" fmla="*/ 904775 h 904775"/>
              <a:gd name="connsiteX9" fmla="*/ 0 w 904775"/>
              <a:gd name="connsiteY9" fmla="*/ 672766 h 904775"/>
              <a:gd name="connsiteX10" fmla="*/ 9624 w 904775"/>
              <a:gd name="connsiteY10" fmla="*/ 673736 h 904775"/>
              <a:gd name="connsiteX11" fmla="*/ 221380 w 904775"/>
              <a:gd name="connsiteY11" fmla="*/ 461980 h 904775"/>
              <a:gd name="connsiteX12" fmla="*/ 9624 w 904775"/>
              <a:gd name="connsiteY12" fmla="*/ 250224 h 904775"/>
              <a:gd name="connsiteX13" fmla="*/ 0 w 904775"/>
              <a:gd name="connsiteY13" fmla="*/ 251194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7597" y="0"/>
                </a:lnTo>
                <a:lnTo>
                  <a:pt x="264689" y="28842"/>
                </a:lnTo>
                <a:cubicBezTo>
                  <a:pt x="264689" y="145792"/>
                  <a:pt x="359495" y="240598"/>
                  <a:pt x="476445" y="240598"/>
                </a:cubicBezTo>
                <a:cubicBezTo>
                  <a:pt x="593395" y="240598"/>
                  <a:pt x="688201" y="145792"/>
                  <a:pt x="688201" y="28842"/>
                </a:cubicBezTo>
                <a:lnTo>
                  <a:pt x="685293" y="0"/>
                </a:lnTo>
                <a:lnTo>
                  <a:pt x="904775" y="0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72766"/>
                </a:lnTo>
                <a:lnTo>
                  <a:pt x="9624" y="673736"/>
                </a:lnTo>
                <a:cubicBezTo>
                  <a:pt x="126574" y="673736"/>
                  <a:pt x="221380" y="578930"/>
                  <a:pt x="221380" y="461980"/>
                </a:cubicBezTo>
                <a:cubicBezTo>
                  <a:pt x="221380" y="345030"/>
                  <a:pt x="126574" y="250224"/>
                  <a:pt x="9624" y="250224"/>
                </a:cubicBezTo>
                <a:lnTo>
                  <a:pt x="0" y="251194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613E3169-0109-AF17-AFDC-B5AE6ED1B29B}"/>
              </a:ext>
            </a:extLst>
          </p:cNvPr>
          <p:cNvSpPr/>
          <p:nvPr/>
        </p:nvSpPr>
        <p:spPr>
          <a:xfrm>
            <a:off x="1305829" y="4918488"/>
            <a:ext cx="904775" cy="1126177"/>
          </a:xfrm>
          <a:custGeom>
            <a:avLst/>
            <a:gdLst>
              <a:gd name="connsiteX0" fmla="*/ 461210 w 904775"/>
              <a:gd name="connsiteY0" fmla="*/ 0 h 1126177"/>
              <a:gd name="connsiteX1" fmla="*/ 672966 w 904775"/>
              <a:gd name="connsiteY1" fmla="*/ 211756 h 1126177"/>
              <a:gd name="connsiteX2" fmla="*/ 671994 w 904775"/>
              <a:gd name="connsiteY2" fmla="*/ 221402 h 1126177"/>
              <a:gd name="connsiteX3" fmla="*/ 904775 w 904775"/>
              <a:gd name="connsiteY3" fmla="*/ 221402 h 1126177"/>
              <a:gd name="connsiteX4" fmla="*/ 904775 w 904775"/>
              <a:gd name="connsiteY4" fmla="*/ 424117 h 1126177"/>
              <a:gd name="connsiteX5" fmla="*/ 868100 w 904775"/>
              <a:gd name="connsiteY5" fmla="*/ 427814 h 1126177"/>
              <a:gd name="connsiteX6" fmla="*/ 699020 w 904775"/>
              <a:gd name="connsiteY6" fmla="*/ 635268 h 1126177"/>
              <a:gd name="connsiteX7" fmla="*/ 868100 w 904775"/>
              <a:gd name="connsiteY7" fmla="*/ 842722 h 1126177"/>
              <a:gd name="connsiteX8" fmla="*/ 904775 w 904775"/>
              <a:gd name="connsiteY8" fmla="*/ 846419 h 1126177"/>
              <a:gd name="connsiteX9" fmla="*/ 904775 w 904775"/>
              <a:gd name="connsiteY9" fmla="*/ 1126177 h 1126177"/>
              <a:gd name="connsiteX10" fmla="*/ 0 w 904775"/>
              <a:gd name="connsiteY10" fmla="*/ 1126177 h 1126177"/>
              <a:gd name="connsiteX11" fmla="*/ 0 w 904775"/>
              <a:gd name="connsiteY11" fmla="*/ 221402 h 1126177"/>
              <a:gd name="connsiteX12" fmla="*/ 250426 w 904775"/>
              <a:gd name="connsiteY12" fmla="*/ 221402 h 1126177"/>
              <a:gd name="connsiteX13" fmla="*/ 249454 w 904775"/>
              <a:gd name="connsiteY13" fmla="*/ 211756 h 1126177"/>
              <a:gd name="connsiteX14" fmla="*/ 461210 w 904775"/>
              <a:gd name="connsiteY14" fmla="*/ 0 h 112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04775" h="1126177">
                <a:moveTo>
                  <a:pt x="461210" y="0"/>
                </a:moveTo>
                <a:cubicBezTo>
                  <a:pt x="578160" y="0"/>
                  <a:pt x="672966" y="94806"/>
                  <a:pt x="672966" y="211756"/>
                </a:cubicBezTo>
                <a:lnTo>
                  <a:pt x="671994" y="221402"/>
                </a:lnTo>
                <a:lnTo>
                  <a:pt x="904775" y="221402"/>
                </a:lnTo>
                <a:lnTo>
                  <a:pt x="904775" y="424117"/>
                </a:lnTo>
                <a:lnTo>
                  <a:pt x="868100" y="427814"/>
                </a:lnTo>
                <a:cubicBezTo>
                  <a:pt x="771606" y="447560"/>
                  <a:pt x="699020" y="532937"/>
                  <a:pt x="699020" y="635268"/>
                </a:cubicBezTo>
                <a:cubicBezTo>
                  <a:pt x="699020" y="737600"/>
                  <a:pt x="771606" y="822977"/>
                  <a:pt x="868100" y="842722"/>
                </a:cubicBezTo>
                <a:lnTo>
                  <a:pt x="904775" y="846419"/>
                </a:lnTo>
                <a:lnTo>
                  <a:pt x="904775" y="1126177"/>
                </a:lnTo>
                <a:lnTo>
                  <a:pt x="0" y="1126177"/>
                </a:lnTo>
                <a:lnTo>
                  <a:pt x="0" y="221402"/>
                </a:lnTo>
                <a:lnTo>
                  <a:pt x="250426" y="221402"/>
                </a:lnTo>
                <a:lnTo>
                  <a:pt x="249454" y="211756"/>
                </a:lnTo>
                <a:cubicBezTo>
                  <a:pt x="249454" y="94806"/>
                  <a:pt x="344260" y="0"/>
                  <a:pt x="461210" y="0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C009C5A9-8026-6032-D9A2-F82A26526D5C}"/>
              </a:ext>
            </a:extLst>
          </p:cNvPr>
          <p:cNvSpPr/>
          <p:nvPr/>
        </p:nvSpPr>
        <p:spPr>
          <a:xfrm>
            <a:off x="2004464" y="5139890"/>
            <a:ext cx="1331075" cy="904775"/>
          </a:xfrm>
          <a:custGeom>
            <a:avLst/>
            <a:gdLst>
              <a:gd name="connsiteX0" fmla="*/ 206140 w 1331075"/>
              <a:gd name="connsiteY0" fmla="*/ 0 h 904775"/>
              <a:gd name="connsiteX1" fmla="*/ 469149 w 1331075"/>
              <a:gd name="connsiteY1" fmla="*/ 0 h 904775"/>
              <a:gd name="connsiteX2" fmla="*/ 471508 w 1331075"/>
              <a:gd name="connsiteY2" fmla="*/ 23405 h 904775"/>
              <a:gd name="connsiteX3" fmla="*/ 678962 w 1331075"/>
              <a:gd name="connsiteY3" fmla="*/ 192484 h 904775"/>
              <a:gd name="connsiteX4" fmla="*/ 886416 w 1331075"/>
              <a:gd name="connsiteY4" fmla="*/ 23405 h 904775"/>
              <a:gd name="connsiteX5" fmla="*/ 888775 w 1331075"/>
              <a:gd name="connsiteY5" fmla="*/ 0 h 904775"/>
              <a:gd name="connsiteX6" fmla="*/ 1110915 w 1331075"/>
              <a:gd name="connsiteY6" fmla="*/ 0 h 904775"/>
              <a:gd name="connsiteX7" fmla="*/ 1110915 w 1331075"/>
              <a:gd name="connsiteY7" fmla="*/ 231824 h 904775"/>
              <a:gd name="connsiteX8" fmla="*/ 1119319 w 1331075"/>
              <a:gd name="connsiteY8" fmla="*/ 230977 h 904775"/>
              <a:gd name="connsiteX9" fmla="*/ 1331075 w 1331075"/>
              <a:gd name="connsiteY9" fmla="*/ 442733 h 904775"/>
              <a:gd name="connsiteX10" fmla="*/ 1119319 w 1331075"/>
              <a:gd name="connsiteY10" fmla="*/ 654489 h 904775"/>
              <a:gd name="connsiteX11" fmla="*/ 1110915 w 1331075"/>
              <a:gd name="connsiteY11" fmla="*/ 653642 h 904775"/>
              <a:gd name="connsiteX12" fmla="*/ 1110915 w 1331075"/>
              <a:gd name="connsiteY12" fmla="*/ 904775 h 904775"/>
              <a:gd name="connsiteX13" fmla="*/ 206140 w 1331075"/>
              <a:gd name="connsiteY13" fmla="*/ 904775 h 904775"/>
              <a:gd name="connsiteX14" fmla="*/ 206140 w 1331075"/>
              <a:gd name="connsiteY14" fmla="*/ 625056 h 904775"/>
              <a:gd name="connsiteX15" fmla="*/ 169080 w 1331075"/>
              <a:gd name="connsiteY15" fmla="*/ 621320 h 904775"/>
              <a:gd name="connsiteX16" fmla="*/ 0 w 1331075"/>
              <a:gd name="connsiteY16" fmla="*/ 413866 h 904775"/>
              <a:gd name="connsiteX17" fmla="*/ 169080 w 1331075"/>
              <a:gd name="connsiteY17" fmla="*/ 206412 h 904775"/>
              <a:gd name="connsiteX18" fmla="*/ 206140 w 1331075"/>
              <a:gd name="connsiteY18" fmla="*/ 2026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1075" h="904775">
                <a:moveTo>
                  <a:pt x="206140" y="0"/>
                </a:moveTo>
                <a:lnTo>
                  <a:pt x="469149" y="0"/>
                </a:lnTo>
                <a:lnTo>
                  <a:pt x="471508" y="23405"/>
                </a:lnTo>
                <a:cubicBezTo>
                  <a:pt x="491254" y="119898"/>
                  <a:pt x="576631" y="192484"/>
                  <a:pt x="678962" y="192484"/>
                </a:cubicBezTo>
                <a:cubicBezTo>
                  <a:pt x="781293" y="192484"/>
                  <a:pt x="866671" y="119898"/>
                  <a:pt x="886416" y="23405"/>
                </a:cubicBezTo>
                <a:lnTo>
                  <a:pt x="888775" y="0"/>
                </a:lnTo>
                <a:lnTo>
                  <a:pt x="1110915" y="0"/>
                </a:lnTo>
                <a:lnTo>
                  <a:pt x="1110915" y="231824"/>
                </a:lnTo>
                <a:lnTo>
                  <a:pt x="1119319" y="230977"/>
                </a:lnTo>
                <a:cubicBezTo>
                  <a:pt x="1236269" y="230977"/>
                  <a:pt x="1331075" y="325783"/>
                  <a:pt x="1331075" y="442733"/>
                </a:cubicBezTo>
                <a:cubicBezTo>
                  <a:pt x="1331075" y="559683"/>
                  <a:pt x="1236269" y="654489"/>
                  <a:pt x="1119319" y="654489"/>
                </a:cubicBezTo>
                <a:lnTo>
                  <a:pt x="1110915" y="653642"/>
                </a:lnTo>
                <a:lnTo>
                  <a:pt x="1110915" y="904775"/>
                </a:lnTo>
                <a:lnTo>
                  <a:pt x="206140" y="904775"/>
                </a:lnTo>
                <a:lnTo>
                  <a:pt x="206140" y="625056"/>
                </a:lnTo>
                <a:lnTo>
                  <a:pt x="169080" y="621320"/>
                </a:lnTo>
                <a:cubicBezTo>
                  <a:pt x="72586" y="601575"/>
                  <a:pt x="0" y="516198"/>
                  <a:pt x="0" y="413866"/>
                </a:cubicBezTo>
                <a:cubicBezTo>
                  <a:pt x="0" y="311535"/>
                  <a:pt x="72586" y="226158"/>
                  <a:pt x="169080" y="206412"/>
                </a:cubicBezTo>
                <a:lnTo>
                  <a:pt x="206140" y="202676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9CE67598-149E-9195-D48E-E76E228A1898}"/>
              </a:ext>
            </a:extLst>
          </p:cNvPr>
          <p:cNvSpPr/>
          <p:nvPr/>
        </p:nvSpPr>
        <p:spPr>
          <a:xfrm>
            <a:off x="3805992" y="4947355"/>
            <a:ext cx="1332681" cy="1097309"/>
          </a:xfrm>
          <a:custGeom>
            <a:avLst/>
            <a:gdLst>
              <a:gd name="connsiteX0" fmla="*/ 678578 w 1332681"/>
              <a:gd name="connsiteY0" fmla="*/ 0 h 1097309"/>
              <a:gd name="connsiteX1" fmla="*/ 886032 w 1332681"/>
              <a:gd name="connsiteY1" fmla="*/ 169079 h 1097309"/>
              <a:gd name="connsiteX2" fmla="*/ 888397 w 1332681"/>
              <a:gd name="connsiteY2" fmla="*/ 192534 h 1097309"/>
              <a:gd name="connsiteX3" fmla="*/ 1118936 w 1332681"/>
              <a:gd name="connsiteY3" fmla="*/ 192534 h 1097309"/>
              <a:gd name="connsiteX4" fmla="*/ 1118936 w 1332681"/>
              <a:gd name="connsiteY4" fmla="*/ 423713 h 1097309"/>
              <a:gd name="connsiteX5" fmla="*/ 1120925 w 1332681"/>
              <a:gd name="connsiteY5" fmla="*/ 423512 h 1097309"/>
              <a:gd name="connsiteX6" fmla="*/ 1332681 w 1332681"/>
              <a:gd name="connsiteY6" fmla="*/ 635268 h 1097309"/>
              <a:gd name="connsiteX7" fmla="*/ 1120925 w 1332681"/>
              <a:gd name="connsiteY7" fmla="*/ 847024 h 1097309"/>
              <a:gd name="connsiteX8" fmla="*/ 1118936 w 1332681"/>
              <a:gd name="connsiteY8" fmla="*/ 846824 h 1097309"/>
              <a:gd name="connsiteX9" fmla="*/ 1118936 w 1332681"/>
              <a:gd name="connsiteY9" fmla="*/ 1097309 h 1097309"/>
              <a:gd name="connsiteX10" fmla="*/ 214161 w 1332681"/>
              <a:gd name="connsiteY10" fmla="*/ 1097309 h 1097309"/>
              <a:gd name="connsiteX11" fmla="*/ 214161 w 1332681"/>
              <a:gd name="connsiteY11" fmla="*/ 856408 h 1097309"/>
              <a:gd name="connsiteX12" fmla="*/ 211756 w 1332681"/>
              <a:gd name="connsiteY12" fmla="*/ 856650 h 1097309"/>
              <a:gd name="connsiteX13" fmla="*/ 0 w 1332681"/>
              <a:gd name="connsiteY13" fmla="*/ 644894 h 1097309"/>
              <a:gd name="connsiteX14" fmla="*/ 211756 w 1332681"/>
              <a:gd name="connsiteY14" fmla="*/ 433138 h 1097309"/>
              <a:gd name="connsiteX15" fmla="*/ 214161 w 1332681"/>
              <a:gd name="connsiteY15" fmla="*/ 433381 h 1097309"/>
              <a:gd name="connsiteX16" fmla="*/ 214161 w 1332681"/>
              <a:gd name="connsiteY16" fmla="*/ 192534 h 1097309"/>
              <a:gd name="connsiteX17" fmla="*/ 468760 w 1332681"/>
              <a:gd name="connsiteY17" fmla="*/ 192534 h 1097309"/>
              <a:gd name="connsiteX18" fmla="*/ 471124 w 1332681"/>
              <a:gd name="connsiteY18" fmla="*/ 169079 h 1097309"/>
              <a:gd name="connsiteX19" fmla="*/ 678578 w 1332681"/>
              <a:gd name="connsiteY19" fmla="*/ 0 h 109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32681" h="1097309">
                <a:moveTo>
                  <a:pt x="678578" y="0"/>
                </a:moveTo>
                <a:cubicBezTo>
                  <a:pt x="780910" y="0"/>
                  <a:pt x="866287" y="72586"/>
                  <a:pt x="886032" y="169079"/>
                </a:cubicBezTo>
                <a:lnTo>
                  <a:pt x="888397" y="192534"/>
                </a:lnTo>
                <a:lnTo>
                  <a:pt x="1118936" y="192534"/>
                </a:lnTo>
                <a:lnTo>
                  <a:pt x="1118936" y="423713"/>
                </a:lnTo>
                <a:lnTo>
                  <a:pt x="1120925" y="423512"/>
                </a:lnTo>
                <a:cubicBezTo>
                  <a:pt x="1237875" y="423512"/>
                  <a:pt x="1332681" y="518318"/>
                  <a:pt x="1332681" y="635268"/>
                </a:cubicBezTo>
                <a:cubicBezTo>
                  <a:pt x="1332681" y="752218"/>
                  <a:pt x="1237875" y="847024"/>
                  <a:pt x="1120925" y="847024"/>
                </a:cubicBezTo>
                <a:lnTo>
                  <a:pt x="1118936" y="846824"/>
                </a:lnTo>
                <a:lnTo>
                  <a:pt x="1118936" y="1097309"/>
                </a:lnTo>
                <a:lnTo>
                  <a:pt x="214161" y="1097309"/>
                </a:lnTo>
                <a:lnTo>
                  <a:pt x="214161" y="856408"/>
                </a:lnTo>
                <a:lnTo>
                  <a:pt x="211756" y="856650"/>
                </a:lnTo>
                <a:cubicBezTo>
                  <a:pt x="94806" y="856650"/>
                  <a:pt x="0" y="761844"/>
                  <a:pt x="0" y="644894"/>
                </a:cubicBezTo>
                <a:cubicBezTo>
                  <a:pt x="0" y="527944"/>
                  <a:pt x="94806" y="433138"/>
                  <a:pt x="211756" y="433138"/>
                </a:cubicBezTo>
                <a:lnTo>
                  <a:pt x="214161" y="433381"/>
                </a:lnTo>
                <a:lnTo>
                  <a:pt x="214161" y="192534"/>
                </a:lnTo>
                <a:lnTo>
                  <a:pt x="468760" y="192534"/>
                </a:lnTo>
                <a:lnTo>
                  <a:pt x="471124" y="169079"/>
                </a:lnTo>
                <a:cubicBezTo>
                  <a:pt x="490870" y="72586"/>
                  <a:pt x="576247" y="0"/>
                  <a:pt x="678578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9E0C8079-EC5D-99CA-86CA-D5527B394BA3}"/>
              </a:ext>
            </a:extLst>
          </p:cNvPr>
          <p:cNvSpPr/>
          <p:nvPr/>
        </p:nvSpPr>
        <p:spPr>
          <a:xfrm>
            <a:off x="4924929" y="51398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3810 w 904775"/>
              <a:gd name="connsiteY1" fmla="*/ 0 h 904775"/>
              <a:gd name="connsiteX2" fmla="*/ 261872 w 904775"/>
              <a:gd name="connsiteY2" fmla="*/ 19221 h 904775"/>
              <a:gd name="connsiteX3" fmla="*/ 473628 w 904775"/>
              <a:gd name="connsiteY3" fmla="*/ 230977 h 904775"/>
              <a:gd name="connsiteX4" fmla="*/ 685384 w 904775"/>
              <a:gd name="connsiteY4" fmla="*/ 19221 h 904775"/>
              <a:gd name="connsiteX5" fmla="*/ 683447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50448 h 904775"/>
              <a:gd name="connsiteX8" fmla="*/ 864087 w 904775"/>
              <a:gd name="connsiteY8" fmla="*/ 254549 h 904775"/>
              <a:gd name="connsiteX9" fmla="*/ 695007 w 904775"/>
              <a:gd name="connsiteY9" fmla="*/ 462003 h 904775"/>
              <a:gd name="connsiteX10" fmla="*/ 864087 w 904775"/>
              <a:gd name="connsiteY10" fmla="*/ 669457 h 904775"/>
              <a:gd name="connsiteX11" fmla="*/ 904775 w 904775"/>
              <a:gd name="connsiteY11" fmla="*/ 673559 h 904775"/>
              <a:gd name="connsiteX12" fmla="*/ 904775 w 904775"/>
              <a:gd name="connsiteY12" fmla="*/ 904775 h 904775"/>
              <a:gd name="connsiteX13" fmla="*/ 0 w 904775"/>
              <a:gd name="connsiteY13" fmla="*/ 904775 h 904775"/>
              <a:gd name="connsiteX14" fmla="*/ 0 w 904775"/>
              <a:gd name="connsiteY14" fmla="*/ 654328 h 904775"/>
              <a:gd name="connsiteX15" fmla="*/ 1603 w 904775"/>
              <a:gd name="connsiteY15" fmla="*/ 654489 h 904775"/>
              <a:gd name="connsiteX16" fmla="*/ 213359 w 904775"/>
              <a:gd name="connsiteY16" fmla="*/ 442733 h 904775"/>
              <a:gd name="connsiteX17" fmla="*/ 1603 w 904775"/>
              <a:gd name="connsiteY17" fmla="*/ 230977 h 904775"/>
              <a:gd name="connsiteX18" fmla="*/ 0 w 904775"/>
              <a:gd name="connsiteY18" fmla="*/ 2311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3810" y="0"/>
                </a:lnTo>
                <a:lnTo>
                  <a:pt x="261872" y="19221"/>
                </a:lnTo>
                <a:cubicBezTo>
                  <a:pt x="261872" y="136171"/>
                  <a:pt x="356678" y="230977"/>
                  <a:pt x="473628" y="230977"/>
                </a:cubicBezTo>
                <a:cubicBezTo>
                  <a:pt x="590578" y="230977"/>
                  <a:pt x="685384" y="136171"/>
                  <a:pt x="685384" y="19221"/>
                </a:cubicBezTo>
                <a:lnTo>
                  <a:pt x="683447" y="0"/>
                </a:lnTo>
                <a:lnTo>
                  <a:pt x="904775" y="0"/>
                </a:lnTo>
                <a:lnTo>
                  <a:pt x="904775" y="250448"/>
                </a:lnTo>
                <a:lnTo>
                  <a:pt x="864087" y="254549"/>
                </a:lnTo>
                <a:cubicBezTo>
                  <a:pt x="767593" y="274295"/>
                  <a:pt x="695007" y="359672"/>
                  <a:pt x="695007" y="462003"/>
                </a:cubicBezTo>
                <a:cubicBezTo>
                  <a:pt x="695007" y="564335"/>
                  <a:pt x="767593" y="649712"/>
                  <a:pt x="864087" y="669457"/>
                </a:cubicBezTo>
                <a:lnTo>
                  <a:pt x="904775" y="673559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54328"/>
                </a:lnTo>
                <a:lnTo>
                  <a:pt x="1603" y="654489"/>
                </a:lnTo>
                <a:cubicBezTo>
                  <a:pt x="118553" y="654489"/>
                  <a:pt x="213359" y="559683"/>
                  <a:pt x="213359" y="442733"/>
                </a:cubicBezTo>
                <a:cubicBezTo>
                  <a:pt x="213359" y="325783"/>
                  <a:pt x="118553" y="230977"/>
                  <a:pt x="1603" y="230977"/>
                </a:cubicBezTo>
                <a:lnTo>
                  <a:pt x="0" y="23113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9" name="Freihandform: Form 28">
            <a:extLst>
              <a:ext uri="{FF2B5EF4-FFF2-40B4-BE49-F238E27FC236}">
                <a16:creationId xmlns:a16="http://schemas.microsoft.com/office/drawing/2014/main" id="{02188E9E-BEB0-C8CF-B454-893F631BAF86}"/>
              </a:ext>
            </a:extLst>
          </p:cNvPr>
          <p:cNvSpPr/>
          <p:nvPr/>
        </p:nvSpPr>
        <p:spPr>
          <a:xfrm>
            <a:off x="5616562" y="5139889"/>
            <a:ext cx="1170627" cy="904775"/>
          </a:xfrm>
          <a:custGeom>
            <a:avLst/>
            <a:gdLst>
              <a:gd name="connsiteX0" fmla="*/ 1123814 w 1170627"/>
              <a:gd name="connsiteY0" fmla="*/ 692255 h 904775"/>
              <a:gd name="connsiteX1" fmla="*/ 1126172 w 1170627"/>
              <a:gd name="connsiteY1" fmla="*/ 692987 h 904775"/>
              <a:gd name="connsiteX2" fmla="*/ 1126149 w 1170627"/>
              <a:gd name="connsiteY2" fmla="*/ 692989 h 904775"/>
              <a:gd name="connsiteX3" fmla="*/ 1121340 w 1170627"/>
              <a:gd name="connsiteY3" fmla="*/ 692504 h 904775"/>
              <a:gd name="connsiteX4" fmla="*/ 1126149 w 1170627"/>
              <a:gd name="connsiteY4" fmla="*/ 269477 h 904775"/>
              <a:gd name="connsiteX5" fmla="*/ 1168826 w 1170627"/>
              <a:gd name="connsiteY5" fmla="*/ 273779 h 904775"/>
              <a:gd name="connsiteX6" fmla="*/ 1170627 w 1170627"/>
              <a:gd name="connsiteY6" fmla="*/ 274339 h 904775"/>
              <a:gd name="connsiteX7" fmla="*/ 1162675 w 1170627"/>
              <a:gd name="connsiteY7" fmla="*/ 275140 h 904775"/>
              <a:gd name="connsiteX8" fmla="*/ 1159208 w 1170627"/>
              <a:gd name="connsiteY8" fmla="*/ 273779 h 904775"/>
              <a:gd name="connsiteX9" fmla="*/ 1121340 w 1170627"/>
              <a:gd name="connsiteY9" fmla="*/ 269962 h 904775"/>
              <a:gd name="connsiteX10" fmla="*/ 210153 w 1170627"/>
              <a:gd name="connsiteY10" fmla="*/ 0 h 904775"/>
              <a:gd name="connsiteX11" fmla="*/ 465880 w 1170627"/>
              <a:gd name="connsiteY11" fmla="*/ 0 h 904775"/>
              <a:gd name="connsiteX12" fmla="*/ 461999 w 1170627"/>
              <a:gd name="connsiteY12" fmla="*/ 19221 h 904775"/>
              <a:gd name="connsiteX13" fmla="*/ 673755 w 1170627"/>
              <a:gd name="connsiteY13" fmla="*/ 230977 h 904775"/>
              <a:gd name="connsiteX14" fmla="*/ 885511 w 1170627"/>
              <a:gd name="connsiteY14" fmla="*/ 19221 h 904775"/>
              <a:gd name="connsiteX15" fmla="*/ 881631 w 1170627"/>
              <a:gd name="connsiteY15" fmla="*/ 0 h 904775"/>
              <a:gd name="connsiteX16" fmla="*/ 1114928 w 1170627"/>
              <a:gd name="connsiteY16" fmla="*/ 0 h 904775"/>
              <a:gd name="connsiteX17" fmla="*/ 1114928 w 1170627"/>
              <a:gd name="connsiteY17" fmla="*/ 269639 h 904775"/>
              <a:gd name="connsiteX18" fmla="*/ 1073855 w 1170627"/>
              <a:gd name="connsiteY18" fmla="*/ 273779 h 904775"/>
              <a:gd name="connsiteX19" fmla="*/ 904775 w 1170627"/>
              <a:gd name="connsiteY19" fmla="*/ 481233 h 904775"/>
              <a:gd name="connsiteX20" fmla="*/ 1073855 w 1170627"/>
              <a:gd name="connsiteY20" fmla="*/ 688687 h 904775"/>
              <a:gd name="connsiteX21" fmla="*/ 1114928 w 1170627"/>
              <a:gd name="connsiteY21" fmla="*/ 692828 h 904775"/>
              <a:gd name="connsiteX22" fmla="*/ 1114928 w 1170627"/>
              <a:gd name="connsiteY22" fmla="*/ 904775 h 904775"/>
              <a:gd name="connsiteX23" fmla="*/ 210153 w 1170627"/>
              <a:gd name="connsiteY23" fmla="*/ 904775 h 904775"/>
              <a:gd name="connsiteX24" fmla="*/ 210153 w 1170627"/>
              <a:gd name="connsiteY24" fmla="*/ 673598 h 904775"/>
              <a:gd name="connsiteX25" fmla="*/ 169079 w 1170627"/>
              <a:gd name="connsiteY25" fmla="*/ 669457 h 904775"/>
              <a:gd name="connsiteX26" fmla="*/ 0 w 1170627"/>
              <a:gd name="connsiteY26" fmla="*/ 462003 h 904775"/>
              <a:gd name="connsiteX27" fmla="*/ 169079 w 1170627"/>
              <a:gd name="connsiteY27" fmla="*/ 254549 h 904775"/>
              <a:gd name="connsiteX28" fmla="*/ 210153 w 1170627"/>
              <a:gd name="connsiteY28" fmla="*/ 25040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70627" h="904775">
                <a:moveTo>
                  <a:pt x="1123814" y="692255"/>
                </a:moveTo>
                <a:lnTo>
                  <a:pt x="1126172" y="692987"/>
                </a:lnTo>
                <a:lnTo>
                  <a:pt x="1126149" y="692989"/>
                </a:lnTo>
                <a:lnTo>
                  <a:pt x="1121340" y="692504"/>
                </a:lnTo>
                <a:close/>
                <a:moveTo>
                  <a:pt x="1126149" y="269477"/>
                </a:moveTo>
                <a:cubicBezTo>
                  <a:pt x="1140768" y="269477"/>
                  <a:pt x="1155041" y="270959"/>
                  <a:pt x="1168826" y="273779"/>
                </a:cubicBezTo>
                <a:lnTo>
                  <a:pt x="1170627" y="274339"/>
                </a:lnTo>
                <a:lnTo>
                  <a:pt x="1162675" y="275140"/>
                </a:lnTo>
                <a:lnTo>
                  <a:pt x="1159208" y="273779"/>
                </a:lnTo>
                <a:lnTo>
                  <a:pt x="1121340" y="269962"/>
                </a:lnTo>
                <a:close/>
                <a:moveTo>
                  <a:pt x="210153" y="0"/>
                </a:moveTo>
                <a:lnTo>
                  <a:pt x="465880" y="0"/>
                </a:lnTo>
                <a:lnTo>
                  <a:pt x="461999" y="19221"/>
                </a:lnTo>
                <a:cubicBezTo>
                  <a:pt x="461999" y="136171"/>
                  <a:pt x="556805" y="230977"/>
                  <a:pt x="673755" y="230977"/>
                </a:cubicBezTo>
                <a:cubicBezTo>
                  <a:pt x="790705" y="230977"/>
                  <a:pt x="885511" y="136171"/>
                  <a:pt x="885511" y="19221"/>
                </a:cubicBezTo>
                <a:lnTo>
                  <a:pt x="881631" y="0"/>
                </a:lnTo>
                <a:lnTo>
                  <a:pt x="1114928" y="0"/>
                </a:lnTo>
                <a:lnTo>
                  <a:pt x="1114928" y="269639"/>
                </a:lnTo>
                <a:lnTo>
                  <a:pt x="1073855" y="273779"/>
                </a:lnTo>
                <a:cubicBezTo>
                  <a:pt x="977361" y="293525"/>
                  <a:pt x="904775" y="378902"/>
                  <a:pt x="904775" y="481233"/>
                </a:cubicBezTo>
                <a:cubicBezTo>
                  <a:pt x="904775" y="583565"/>
                  <a:pt x="977361" y="668942"/>
                  <a:pt x="1073855" y="688687"/>
                </a:cubicBezTo>
                <a:lnTo>
                  <a:pt x="1114928" y="692828"/>
                </a:lnTo>
                <a:lnTo>
                  <a:pt x="1114928" y="904775"/>
                </a:lnTo>
                <a:lnTo>
                  <a:pt x="210153" y="904775"/>
                </a:lnTo>
                <a:lnTo>
                  <a:pt x="210153" y="673598"/>
                </a:lnTo>
                <a:lnTo>
                  <a:pt x="169079" y="669457"/>
                </a:lnTo>
                <a:cubicBezTo>
                  <a:pt x="72586" y="649712"/>
                  <a:pt x="0" y="564335"/>
                  <a:pt x="0" y="462003"/>
                </a:cubicBezTo>
                <a:cubicBezTo>
                  <a:pt x="0" y="359672"/>
                  <a:pt x="72586" y="274295"/>
                  <a:pt x="169079" y="254549"/>
                </a:cubicBezTo>
                <a:lnTo>
                  <a:pt x="210153" y="25040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5EF7D1EF-15AB-CA03-31B5-CC443A0E5D7C}"/>
              </a:ext>
            </a:extLst>
          </p:cNvPr>
          <p:cNvSpPr/>
          <p:nvPr/>
        </p:nvSpPr>
        <p:spPr>
          <a:xfrm>
            <a:off x="6529138" y="5139889"/>
            <a:ext cx="1336302" cy="904775"/>
          </a:xfrm>
          <a:custGeom>
            <a:avLst/>
            <a:gdLst>
              <a:gd name="connsiteX0" fmla="*/ 205340 w 1336302"/>
              <a:gd name="connsiteY0" fmla="*/ 0 h 904775"/>
              <a:gd name="connsiteX1" fmla="*/ 467490 w 1336302"/>
              <a:gd name="connsiteY1" fmla="*/ 0 h 904775"/>
              <a:gd name="connsiteX2" fmla="*/ 463609 w 1336302"/>
              <a:gd name="connsiteY2" fmla="*/ 38492 h 904775"/>
              <a:gd name="connsiteX3" fmla="*/ 675365 w 1336302"/>
              <a:gd name="connsiteY3" fmla="*/ 250248 h 904775"/>
              <a:gd name="connsiteX4" fmla="*/ 887121 w 1336302"/>
              <a:gd name="connsiteY4" fmla="*/ 38492 h 904775"/>
              <a:gd name="connsiteX5" fmla="*/ 883241 w 1336302"/>
              <a:gd name="connsiteY5" fmla="*/ 0 h 904775"/>
              <a:gd name="connsiteX6" fmla="*/ 1110115 w 1336302"/>
              <a:gd name="connsiteY6" fmla="*/ 0 h 904775"/>
              <a:gd name="connsiteX7" fmla="*/ 1110115 w 1336302"/>
              <a:gd name="connsiteY7" fmla="*/ 251703 h 904775"/>
              <a:gd name="connsiteX8" fmla="*/ 1124546 w 1336302"/>
              <a:gd name="connsiteY8" fmla="*/ 250248 h 904775"/>
              <a:gd name="connsiteX9" fmla="*/ 1336302 w 1336302"/>
              <a:gd name="connsiteY9" fmla="*/ 462004 h 904775"/>
              <a:gd name="connsiteX10" fmla="*/ 1124546 w 1336302"/>
              <a:gd name="connsiteY10" fmla="*/ 673760 h 904775"/>
              <a:gd name="connsiteX11" fmla="*/ 1110115 w 1336302"/>
              <a:gd name="connsiteY11" fmla="*/ 672305 h 904775"/>
              <a:gd name="connsiteX12" fmla="*/ 1110115 w 1336302"/>
              <a:gd name="connsiteY12" fmla="*/ 904775 h 904775"/>
              <a:gd name="connsiteX13" fmla="*/ 205340 w 1336302"/>
              <a:gd name="connsiteY13" fmla="*/ 904775 h 904775"/>
              <a:gd name="connsiteX14" fmla="*/ 205340 w 1336302"/>
              <a:gd name="connsiteY14" fmla="*/ 682711 h 904775"/>
              <a:gd name="connsiteX15" fmla="*/ 169079 w 1336302"/>
              <a:gd name="connsiteY15" fmla="*/ 679056 h 904775"/>
              <a:gd name="connsiteX16" fmla="*/ 0 w 1336302"/>
              <a:gd name="connsiteY16" fmla="*/ 471602 h 904775"/>
              <a:gd name="connsiteX17" fmla="*/ 169079 w 1336302"/>
              <a:gd name="connsiteY17" fmla="*/ 264148 h 904775"/>
              <a:gd name="connsiteX18" fmla="*/ 205340 w 1336302"/>
              <a:gd name="connsiteY18" fmla="*/ 26049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6302" h="904775">
                <a:moveTo>
                  <a:pt x="205340" y="0"/>
                </a:moveTo>
                <a:lnTo>
                  <a:pt x="467490" y="0"/>
                </a:lnTo>
                <a:lnTo>
                  <a:pt x="463609" y="38492"/>
                </a:lnTo>
                <a:cubicBezTo>
                  <a:pt x="463609" y="155442"/>
                  <a:pt x="558415" y="250248"/>
                  <a:pt x="675365" y="250248"/>
                </a:cubicBezTo>
                <a:cubicBezTo>
                  <a:pt x="792315" y="250248"/>
                  <a:pt x="887121" y="155442"/>
                  <a:pt x="887121" y="38492"/>
                </a:cubicBezTo>
                <a:lnTo>
                  <a:pt x="883241" y="0"/>
                </a:lnTo>
                <a:lnTo>
                  <a:pt x="1110115" y="0"/>
                </a:lnTo>
                <a:lnTo>
                  <a:pt x="1110115" y="251703"/>
                </a:lnTo>
                <a:lnTo>
                  <a:pt x="1124546" y="250248"/>
                </a:lnTo>
                <a:cubicBezTo>
                  <a:pt x="1241496" y="250248"/>
                  <a:pt x="1336302" y="345054"/>
                  <a:pt x="1336302" y="462004"/>
                </a:cubicBezTo>
                <a:cubicBezTo>
                  <a:pt x="1336302" y="578954"/>
                  <a:pt x="1241496" y="673760"/>
                  <a:pt x="1124546" y="673760"/>
                </a:cubicBezTo>
                <a:lnTo>
                  <a:pt x="1110115" y="672305"/>
                </a:lnTo>
                <a:lnTo>
                  <a:pt x="1110115" y="904775"/>
                </a:lnTo>
                <a:lnTo>
                  <a:pt x="205340" y="904775"/>
                </a:lnTo>
                <a:lnTo>
                  <a:pt x="205340" y="682711"/>
                </a:lnTo>
                <a:lnTo>
                  <a:pt x="169079" y="679056"/>
                </a:lnTo>
                <a:cubicBezTo>
                  <a:pt x="72586" y="659311"/>
                  <a:pt x="0" y="573933"/>
                  <a:pt x="0" y="471602"/>
                </a:cubicBezTo>
                <a:cubicBezTo>
                  <a:pt x="0" y="369271"/>
                  <a:pt x="72586" y="283894"/>
                  <a:pt x="169079" y="264148"/>
                </a:cubicBezTo>
                <a:lnTo>
                  <a:pt x="205340" y="260493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" name="Freihandform: Form 32">
            <a:extLst>
              <a:ext uri="{FF2B5EF4-FFF2-40B4-BE49-F238E27FC236}">
                <a16:creationId xmlns:a16="http://schemas.microsoft.com/office/drawing/2014/main" id="{773DA42A-753D-C91D-363C-97AB00BF59AD}"/>
              </a:ext>
            </a:extLst>
          </p:cNvPr>
          <p:cNvSpPr/>
          <p:nvPr/>
        </p:nvSpPr>
        <p:spPr>
          <a:xfrm>
            <a:off x="7639254" y="4956999"/>
            <a:ext cx="904775" cy="1087665"/>
          </a:xfrm>
          <a:custGeom>
            <a:avLst/>
            <a:gdLst>
              <a:gd name="connsiteX0" fmla="*/ 471634 w 904775"/>
              <a:gd name="connsiteY0" fmla="*/ 0 h 1087665"/>
              <a:gd name="connsiteX1" fmla="*/ 679088 w 904775"/>
              <a:gd name="connsiteY1" fmla="*/ 169079 h 1087665"/>
              <a:gd name="connsiteX2" fmla="*/ 680480 w 904775"/>
              <a:gd name="connsiteY2" fmla="*/ 182890 h 1087665"/>
              <a:gd name="connsiteX3" fmla="*/ 904775 w 904775"/>
              <a:gd name="connsiteY3" fmla="*/ 182890 h 1087665"/>
              <a:gd name="connsiteX4" fmla="*/ 904775 w 904775"/>
              <a:gd name="connsiteY4" fmla="*/ 453815 h 1087665"/>
              <a:gd name="connsiteX5" fmla="*/ 876530 w 904775"/>
              <a:gd name="connsiteY5" fmla="*/ 456662 h 1087665"/>
              <a:gd name="connsiteX6" fmla="*/ 707450 w 904775"/>
              <a:gd name="connsiteY6" fmla="*/ 664116 h 1087665"/>
              <a:gd name="connsiteX7" fmla="*/ 876530 w 904775"/>
              <a:gd name="connsiteY7" fmla="*/ 871570 h 1087665"/>
              <a:gd name="connsiteX8" fmla="*/ 904775 w 904775"/>
              <a:gd name="connsiteY8" fmla="*/ 874417 h 1087665"/>
              <a:gd name="connsiteX9" fmla="*/ 904775 w 904775"/>
              <a:gd name="connsiteY9" fmla="*/ 1087665 h 1087665"/>
              <a:gd name="connsiteX10" fmla="*/ 0 w 904775"/>
              <a:gd name="connsiteY10" fmla="*/ 1087665 h 1087665"/>
              <a:gd name="connsiteX11" fmla="*/ 0 w 904775"/>
              <a:gd name="connsiteY11" fmla="*/ 856165 h 1087665"/>
              <a:gd name="connsiteX12" fmla="*/ 4813 w 904775"/>
              <a:gd name="connsiteY12" fmla="*/ 856650 h 1087665"/>
              <a:gd name="connsiteX13" fmla="*/ 216569 w 904775"/>
              <a:gd name="connsiteY13" fmla="*/ 644894 h 1087665"/>
              <a:gd name="connsiteX14" fmla="*/ 4813 w 904775"/>
              <a:gd name="connsiteY14" fmla="*/ 433138 h 1087665"/>
              <a:gd name="connsiteX15" fmla="*/ 0 w 904775"/>
              <a:gd name="connsiteY15" fmla="*/ 433623 h 1087665"/>
              <a:gd name="connsiteX16" fmla="*/ 0 w 904775"/>
              <a:gd name="connsiteY16" fmla="*/ 182890 h 1087665"/>
              <a:gd name="connsiteX17" fmla="*/ 262788 w 904775"/>
              <a:gd name="connsiteY17" fmla="*/ 182890 h 1087665"/>
              <a:gd name="connsiteX18" fmla="*/ 264180 w 904775"/>
              <a:gd name="connsiteY18" fmla="*/ 169079 h 1087665"/>
              <a:gd name="connsiteX19" fmla="*/ 471634 w 904775"/>
              <a:gd name="connsiteY19" fmla="*/ 0 h 108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087665">
                <a:moveTo>
                  <a:pt x="471634" y="0"/>
                </a:moveTo>
                <a:cubicBezTo>
                  <a:pt x="573965" y="0"/>
                  <a:pt x="659343" y="72586"/>
                  <a:pt x="679088" y="169079"/>
                </a:cubicBezTo>
                <a:lnTo>
                  <a:pt x="680480" y="182890"/>
                </a:lnTo>
                <a:lnTo>
                  <a:pt x="904775" y="182890"/>
                </a:lnTo>
                <a:lnTo>
                  <a:pt x="904775" y="453815"/>
                </a:lnTo>
                <a:lnTo>
                  <a:pt x="876530" y="456662"/>
                </a:lnTo>
                <a:cubicBezTo>
                  <a:pt x="780036" y="476408"/>
                  <a:pt x="707450" y="561785"/>
                  <a:pt x="707450" y="664116"/>
                </a:cubicBezTo>
                <a:cubicBezTo>
                  <a:pt x="707450" y="766448"/>
                  <a:pt x="780036" y="851825"/>
                  <a:pt x="876530" y="871570"/>
                </a:cubicBezTo>
                <a:lnTo>
                  <a:pt x="904775" y="874417"/>
                </a:lnTo>
                <a:lnTo>
                  <a:pt x="904775" y="1087665"/>
                </a:lnTo>
                <a:lnTo>
                  <a:pt x="0" y="1087665"/>
                </a:lnTo>
                <a:lnTo>
                  <a:pt x="0" y="856165"/>
                </a:lnTo>
                <a:lnTo>
                  <a:pt x="4813" y="856650"/>
                </a:lnTo>
                <a:cubicBezTo>
                  <a:pt x="121763" y="856650"/>
                  <a:pt x="216569" y="761844"/>
                  <a:pt x="216569" y="644894"/>
                </a:cubicBezTo>
                <a:cubicBezTo>
                  <a:pt x="216569" y="527944"/>
                  <a:pt x="121763" y="433138"/>
                  <a:pt x="4813" y="433138"/>
                </a:cubicBezTo>
                <a:lnTo>
                  <a:pt x="0" y="433623"/>
                </a:lnTo>
                <a:lnTo>
                  <a:pt x="0" y="182890"/>
                </a:lnTo>
                <a:lnTo>
                  <a:pt x="262788" y="182890"/>
                </a:lnTo>
                <a:lnTo>
                  <a:pt x="264180" y="169079"/>
                </a:lnTo>
                <a:cubicBezTo>
                  <a:pt x="283926" y="72586"/>
                  <a:pt x="369303" y="0"/>
                  <a:pt x="471634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D57E6112-5505-0A4C-160A-8BFC4445620C}"/>
              </a:ext>
            </a:extLst>
          </p:cNvPr>
          <p:cNvSpPr/>
          <p:nvPr/>
        </p:nvSpPr>
        <p:spPr>
          <a:xfrm>
            <a:off x="8337085" y="4976221"/>
            <a:ext cx="1326687" cy="1068443"/>
          </a:xfrm>
          <a:custGeom>
            <a:avLst/>
            <a:gdLst>
              <a:gd name="connsiteX0" fmla="*/ 688196 w 1326687"/>
              <a:gd name="connsiteY0" fmla="*/ 0 h 1068443"/>
              <a:gd name="connsiteX1" fmla="*/ 883311 w 1326687"/>
              <a:gd name="connsiteY1" fmla="*/ 129331 h 1068443"/>
              <a:gd name="connsiteX2" fmla="*/ 893970 w 1326687"/>
              <a:gd name="connsiteY2" fmla="*/ 163668 h 1068443"/>
              <a:gd name="connsiteX3" fmla="*/ 1111718 w 1326687"/>
              <a:gd name="connsiteY3" fmla="*/ 163668 h 1068443"/>
              <a:gd name="connsiteX4" fmla="*/ 1111718 w 1326687"/>
              <a:gd name="connsiteY4" fmla="*/ 414217 h 1068443"/>
              <a:gd name="connsiteX5" fmla="*/ 1114931 w 1326687"/>
              <a:gd name="connsiteY5" fmla="*/ 413893 h 1068443"/>
              <a:gd name="connsiteX6" fmla="*/ 1326687 w 1326687"/>
              <a:gd name="connsiteY6" fmla="*/ 625649 h 1068443"/>
              <a:gd name="connsiteX7" fmla="*/ 1114931 w 1326687"/>
              <a:gd name="connsiteY7" fmla="*/ 837405 h 1068443"/>
              <a:gd name="connsiteX8" fmla="*/ 1111718 w 1326687"/>
              <a:gd name="connsiteY8" fmla="*/ 837081 h 1068443"/>
              <a:gd name="connsiteX9" fmla="*/ 1111718 w 1326687"/>
              <a:gd name="connsiteY9" fmla="*/ 1068443 h 1068443"/>
              <a:gd name="connsiteX10" fmla="*/ 206943 w 1326687"/>
              <a:gd name="connsiteY10" fmla="*/ 1068443 h 1068443"/>
              <a:gd name="connsiteX11" fmla="*/ 206943 w 1326687"/>
              <a:gd name="connsiteY11" fmla="*/ 856165 h 1068443"/>
              <a:gd name="connsiteX12" fmla="*/ 169080 w 1326687"/>
              <a:gd name="connsiteY12" fmla="*/ 852348 h 1068443"/>
              <a:gd name="connsiteX13" fmla="*/ 0 w 1326687"/>
              <a:gd name="connsiteY13" fmla="*/ 644894 h 1068443"/>
              <a:gd name="connsiteX14" fmla="*/ 169080 w 1326687"/>
              <a:gd name="connsiteY14" fmla="*/ 437440 h 1068443"/>
              <a:gd name="connsiteX15" fmla="*/ 206943 w 1326687"/>
              <a:gd name="connsiteY15" fmla="*/ 433623 h 1068443"/>
              <a:gd name="connsiteX16" fmla="*/ 206943 w 1326687"/>
              <a:gd name="connsiteY16" fmla="*/ 163668 h 1068443"/>
              <a:gd name="connsiteX17" fmla="*/ 482422 w 1326687"/>
              <a:gd name="connsiteY17" fmla="*/ 163668 h 1068443"/>
              <a:gd name="connsiteX18" fmla="*/ 493081 w 1326687"/>
              <a:gd name="connsiteY18" fmla="*/ 129331 h 1068443"/>
              <a:gd name="connsiteX19" fmla="*/ 688196 w 1326687"/>
              <a:gd name="connsiteY19" fmla="*/ 0 h 106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26687" h="1068443">
                <a:moveTo>
                  <a:pt x="688196" y="0"/>
                </a:moveTo>
                <a:cubicBezTo>
                  <a:pt x="775908" y="0"/>
                  <a:pt x="851165" y="53328"/>
                  <a:pt x="883311" y="129331"/>
                </a:cubicBezTo>
                <a:lnTo>
                  <a:pt x="893970" y="163668"/>
                </a:lnTo>
                <a:lnTo>
                  <a:pt x="1111718" y="163668"/>
                </a:lnTo>
                <a:lnTo>
                  <a:pt x="1111718" y="414217"/>
                </a:lnTo>
                <a:lnTo>
                  <a:pt x="1114931" y="413893"/>
                </a:lnTo>
                <a:cubicBezTo>
                  <a:pt x="1231881" y="413893"/>
                  <a:pt x="1326687" y="508699"/>
                  <a:pt x="1326687" y="625649"/>
                </a:cubicBezTo>
                <a:cubicBezTo>
                  <a:pt x="1326687" y="742599"/>
                  <a:pt x="1231881" y="837405"/>
                  <a:pt x="1114931" y="837405"/>
                </a:cubicBezTo>
                <a:lnTo>
                  <a:pt x="1111718" y="837081"/>
                </a:lnTo>
                <a:lnTo>
                  <a:pt x="1111718" y="1068443"/>
                </a:lnTo>
                <a:lnTo>
                  <a:pt x="206943" y="1068443"/>
                </a:lnTo>
                <a:lnTo>
                  <a:pt x="206943" y="856165"/>
                </a:lnTo>
                <a:lnTo>
                  <a:pt x="169080" y="852348"/>
                </a:lnTo>
                <a:cubicBezTo>
                  <a:pt x="72586" y="832603"/>
                  <a:pt x="0" y="747226"/>
                  <a:pt x="0" y="644894"/>
                </a:cubicBezTo>
                <a:cubicBezTo>
                  <a:pt x="0" y="542563"/>
                  <a:pt x="72586" y="457186"/>
                  <a:pt x="169080" y="437440"/>
                </a:cubicBezTo>
                <a:lnTo>
                  <a:pt x="206943" y="433623"/>
                </a:lnTo>
                <a:lnTo>
                  <a:pt x="206943" y="163668"/>
                </a:lnTo>
                <a:lnTo>
                  <a:pt x="482422" y="163668"/>
                </a:lnTo>
                <a:lnTo>
                  <a:pt x="493081" y="129331"/>
                </a:lnTo>
                <a:cubicBezTo>
                  <a:pt x="525227" y="53328"/>
                  <a:pt x="600483" y="0"/>
                  <a:pt x="688196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EC5412FC-34FF-5DEF-E709-F0A3E0173212}"/>
              </a:ext>
            </a:extLst>
          </p:cNvPr>
          <p:cNvSpPr/>
          <p:nvPr/>
        </p:nvSpPr>
        <p:spPr>
          <a:xfrm>
            <a:off x="1309035" y="15207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40798 w 904775"/>
              <a:gd name="connsiteY1" fmla="*/ 0 h 904775"/>
              <a:gd name="connsiteX2" fmla="*/ 239833 w 904775"/>
              <a:gd name="connsiteY2" fmla="*/ 9576 h 904775"/>
              <a:gd name="connsiteX3" fmla="*/ 451589 w 904775"/>
              <a:gd name="connsiteY3" fmla="*/ 221332 h 904775"/>
              <a:gd name="connsiteX4" fmla="*/ 663345 w 904775"/>
              <a:gd name="connsiteY4" fmla="*/ 9576 h 904775"/>
              <a:gd name="connsiteX5" fmla="*/ 662380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85202 h 904775"/>
              <a:gd name="connsiteX8" fmla="*/ 891147 w 904775"/>
              <a:gd name="connsiteY8" fmla="*/ 283828 h 904775"/>
              <a:gd name="connsiteX9" fmla="*/ 679391 w 904775"/>
              <a:gd name="connsiteY9" fmla="*/ 495584 h 904775"/>
              <a:gd name="connsiteX10" fmla="*/ 891147 w 904775"/>
              <a:gd name="connsiteY10" fmla="*/ 707340 h 904775"/>
              <a:gd name="connsiteX11" fmla="*/ 904775 w 904775"/>
              <a:gd name="connsiteY11" fmla="*/ 705966 h 904775"/>
              <a:gd name="connsiteX12" fmla="*/ 904775 w 904775"/>
              <a:gd name="connsiteY12" fmla="*/ 904775 h 904775"/>
              <a:gd name="connsiteX13" fmla="*/ 656918 w 904775"/>
              <a:gd name="connsiteY13" fmla="*/ 904775 h 904775"/>
              <a:gd name="connsiteX14" fmla="*/ 656921 w 904775"/>
              <a:gd name="connsiteY14" fmla="*/ 904743 h 904775"/>
              <a:gd name="connsiteX15" fmla="*/ 445165 w 904775"/>
              <a:gd name="connsiteY15" fmla="*/ 692987 h 904775"/>
              <a:gd name="connsiteX16" fmla="*/ 233409 w 904775"/>
              <a:gd name="connsiteY16" fmla="*/ 904743 h 904775"/>
              <a:gd name="connsiteX17" fmla="*/ 233412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40798" y="0"/>
                </a:lnTo>
                <a:lnTo>
                  <a:pt x="239833" y="9576"/>
                </a:lnTo>
                <a:cubicBezTo>
                  <a:pt x="239833" y="126526"/>
                  <a:pt x="334639" y="221332"/>
                  <a:pt x="451589" y="221332"/>
                </a:cubicBezTo>
                <a:cubicBezTo>
                  <a:pt x="568539" y="221332"/>
                  <a:pt x="663345" y="126526"/>
                  <a:pt x="663345" y="9576"/>
                </a:cubicBezTo>
                <a:lnTo>
                  <a:pt x="662380" y="0"/>
                </a:lnTo>
                <a:lnTo>
                  <a:pt x="904775" y="0"/>
                </a:lnTo>
                <a:lnTo>
                  <a:pt x="904775" y="285202"/>
                </a:lnTo>
                <a:lnTo>
                  <a:pt x="891147" y="283828"/>
                </a:lnTo>
                <a:cubicBezTo>
                  <a:pt x="774197" y="283828"/>
                  <a:pt x="679391" y="378634"/>
                  <a:pt x="679391" y="495584"/>
                </a:cubicBezTo>
                <a:cubicBezTo>
                  <a:pt x="679391" y="612534"/>
                  <a:pt x="774197" y="707340"/>
                  <a:pt x="891147" y="707340"/>
                </a:cubicBezTo>
                <a:lnTo>
                  <a:pt x="904775" y="705966"/>
                </a:lnTo>
                <a:lnTo>
                  <a:pt x="904775" y="904775"/>
                </a:lnTo>
                <a:lnTo>
                  <a:pt x="656918" y="904775"/>
                </a:lnTo>
                <a:lnTo>
                  <a:pt x="656921" y="904743"/>
                </a:lnTo>
                <a:cubicBezTo>
                  <a:pt x="656921" y="787793"/>
                  <a:pt x="562115" y="692987"/>
                  <a:pt x="445165" y="692987"/>
                </a:cubicBezTo>
                <a:cubicBezTo>
                  <a:pt x="328215" y="692987"/>
                  <a:pt x="233409" y="787793"/>
                  <a:pt x="233409" y="904743"/>
                </a:cubicBezTo>
                <a:lnTo>
                  <a:pt x="233412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CE2726EA-BF73-8767-CA40-B41985828286}"/>
              </a:ext>
            </a:extLst>
          </p:cNvPr>
          <p:cNvSpPr/>
          <p:nvPr/>
        </p:nvSpPr>
        <p:spPr>
          <a:xfrm>
            <a:off x="1309035" y="333034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22749 w 904775"/>
              <a:gd name="connsiteY1" fmla="*/ 0 h 904775"/>
              <a:gd name="connsiteX2" fmla="*/ 221781 w 904775"/>
              <a:gd name="connsiteY2" fmla="*/ 9604 h 904775"/>
              <a:gd name="connsiteX3" fmla="*/ 433537 w 904775"/>
              <a:gd name="connsiteY3" fmla="*/ 221360 h 904775"/>
              <a:gd name="connsiteX4" fmla="*/ 645293 w 904775"/>
              <a:gd name="connsiteY4" fmla="*/ 9604 h 904775"/>
              <a:gd name="connsiteX5" fmla="*/ 644325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33657 h 904775"/>
              <a:gd name="connsiteX8" fmla="*/ 878294 w 904775"/>
              <a:gd name="connsiteY8" fmla="*/ 230987 h 904775"/>
              <a:gd name="connsiteX9" fmla="*/ 666538 w 904775"/>
              <a:gd name="connsiteY9" fmla="*/ 442743 h 904775"/>
              <a:gd name="connsiteX10" fmla="*/ 878294 w 904775"/>
              <a:gd name="connsiteY10" fmla="*/ 654499 h 904775"/>
              <a:gd name="connsiteX11" fmla="*/ 904775 w 904775"/>
              <a:gd name="connsiteY11" fmla="*/ 651830 h 904775"/>
              <a:gd name="connsiteX12" fmla="*/ 904775 w 904775"/>
              <a:gd name="connsiteY12" fmla="*/ 904775 h 904775"/>
              <a:gd name="connsiteX13" fmla="*/ 651932 w 904775"/>
              <a:gd name="connsiteY13" fmla="*/ 904775 h 904775"/>
              <a:gd name="connsiteX14" fmla="*/ 648598 w 904775"/>
              <a:gd name="connsiteY14" fmla="*/ 871701 h 904775"/>
              <a:gd name="connsiteX15" fmla="*/ 441144 w 904775"/>
              <a:gd name="connsiteY15" fmla="*/ 702621 h 904775"/>
              <a:gd name="connsiteX16" fmla="*/ 233690 w 904775"/>
              <a:gd name="connsiteY16" fmla="*/ 871701 h 904775"/>
              <a:gd name="connsiteX17" fmla="*/ 230356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22749" y="0"/>
                </a:lnTo>
                <a:lnTo>
                  <a:pt x="221781" y="9604"/>
                </a:lnTo>
                <a:cubicBezTo>
                  <a:pt x="221781" y="126554"/>
                  <a:pt x="316587" y="221360"/>
                  <a:pt x="433537" y="221360"/>
                </a:cubicBezTo>
                <a:cubicBezTo>
                  <a:pt x="550487" y="221360"/>
                  <a:pt x="645293" y="126554"/>
                  <a:pt x="645293" y="9604"/>
                </a:cubicBezTo>
                <a:lnTo>
                  <a:pt x="644325" y="0"/>
                </a:lnTo>
                <a:lnTo>
                  <a:pt x="904775" y="0"/>
                </a:lnTo>
                <a:lnTo>
                  <a:pt x="904775" y="233657"/>
                </a:lnTo>
                <a:lnTo>
                  <a:pt x="878294" y="230987"/>
                </a:lnTo>
                <a:cubicBezTo>
                  <a:pt x="761344" y="230987"/>
                  <a:pt x="666538" y="325793"/>
                  <a:pt x="666538" y="442743"/>
                </a:cubicBezTo>
                <a:cubicBezTo>
                  <a:pt x="666538" y="559693"/>
                  <a:pt x="761344" y="654499"/>
                  <a:pt x="878294" y="654499"/>
                </a:cubicBezTo>
                <a:lnTo>
                  <a:pt x="904775" y="651830"/>
                </a:lnTo>
                <a:lnTo>
                  <a:pt x="904775" y="904775"/>
                </a:lnTo>
                <a:lnTo>
                  <a:pt x="651932" y="904775"/>
                </a:lnTo>
                <a:lnTo>
                  <a:pt x="648598" y="871701"/>
                </a:lnTo>
                <a:cubicBezTo>
                  <a:pt x="628853" y="775207"/>
                  <a:pt x="543475" y="702621"/>
                  <a:pt x="441144" y="702621"/>
                </a:cubicBezTo>
                <a:cubicBezTo>
                  <a:pt x="338813" y="702621"/>
                  <a:pt x="253436" y="775207"/>
                  <a:pt x="233690" y="871701"/>
                </a:cubicBezTo>
                <a:lnTo>
                  <a:pt x="230356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B41CA2F1-2CF7-640A-A941-45B38F7F7B24}"/>
              </a:ext>
            </a:extLst>
          </p:cNvPr>
          <p:cNvSpPr/>
          <p:nvPr/>
        </p:nvSpPr>
        <p:spPr>
          <a:xfrm>
            <a:off x="1309035" y="4032961"/>
            <a:ext cx="1122533" cy="1106929"/>
          </a:xfrm>
          <a:custGeom>
            <a:avLst/>
            <a:gdLst>
              <a:gd name="connsiteX0" fmla="*/ 440759 w 1122533"/>
              <a:gd name="connsiteY0" fmla="*/ 0 h 1106929"/>
              <a:gd name="connsiteX1" fmla="*/ 648213 w 1122533"/>
              <a:gd name="connsiteY1" fmla="*/ 169079 h 1106929"/>
              <a:gd name="connsiteX2" fmla="*/ 651547 w 1122533"/>
              <a:gd name="connsiteY2" fmla="*/ 202154 h 1106929"/>
              <a:gd name="connsiteX3" fmla="*/ 904775 w 1122533"/>
              <a:gd name="connsiteY3" fmla="*/ 202154 h 1106929"/>
              <a:gd name="connsiteX4" fmla="*/ 904775 w 1122533"/>
              <a:gd name="connsiteY4" fmla="*/ 462620 h 1106929"/>
              <a:gd name="connsiteX5" fmla="*/ 910777 w 1122533"/>
              <a:gd name="connsiteY5" fmla="*/ 462015 h 1106929"/>
              <a:gd name="connsiteX6" fmla="*/ 1122533 w 1122533"/>
              <a:gd name="connsiteY6" fmla="*/ 673771 h 1106929"/>
              <a:gd name="connsiteX7" fmla="*/ 910777 w 1122533"/>
              <a:gd name="connsiteY7" fmla="*/ 885527 h 1106929"/>
              <a:gd name="connsiteX8" fmla="*/ 904775 w 1122533"/>
              <a:gd name="connsiteY8" fmla="*/ 884922 h 1106929"/>
              <a:gd name="connsiteX9" fmla="*/ 904775 w 1122533"/>
              <a:gd name="connsiteY9" fmla="*/ 1106929 h 1106929"/>
              <a:gd name="connsiteX10" fmla="*/ 669173 w 1122533"/>
              <a:gd name="connsiteY10" fmla="*/ 1106929 h 1106929"/>
              <a:gd name="connsiteX11" fmla="*/ 670145 w 1122533"/>
              <a:gd name="connsiteY11" fmla="*/ 1097283 h 1106929"/>
              <a:gd name="connsiteX12" fmla="*/ 458389 w 1122533"/>
              <a:gd name="connsiteY12" fmla="*/ 885527 h 1106929"/>
              <a:gd name="connsiteX13" fmla="*/ 246633 w 1122533"/>
              <a:gd name="connsiteY13" fmla="*/ 1097283 h 1106929"/>
              <a:gd name="connsiteX14" fmla="*/ 247605 w 1122533"/>
              <a:gd name="connsiteY14" fmla="*/ 1106929 h 1106929"/>
              <a:gd name="connsiteX15" fmla="*/ 0 w 1122533"/>
              <a:gd name="connsiteY15" fmla="*/ 1106929 h 1106929"/>
              <a:gd name="connsiteX16" fmla="*/ 0 w 1122533"/>
              <a:gd name="connsiteY16" fmla="*/ 202154 h 1106929"/>
              <a:gd name="connsiteX17" fmla="*/ 229971 w 1122533"/>
              <a:gd name="connsiteY17" fmla="*/ 202154 h 1106929"/>
              <a:gd name="connsiteX18" fmla="*/ 233305 w 1122533"/>
              <a:gd name="connsiteY18" fmla="*/ 169079 h 1106929"/>
              <a:gd name="connsiteX19" fmla="*/ 440759 w 1122533"/>
              <a:gd name="connsiteY19" fmla="*/ 0 h 110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2533" h="1106929">
                <a:moveTo>
                  <a:pt x="440759" y="0"/>
                </a:moveTo>
                <a:cubicBezTo>
                  <a:pt x="543090" y="0"/>
                  <a:pt x="628468" y="72586"/>
                  <a:pt x="648213" y="169079"/>
                </a:cubicBezTo>
                <a:lnTo>
                  <a:pt x="651547" y="202154"/>
                </a:lnTo>
                <a:lnTo>
                  <a:pt x="904775" y="202154"/>
                </a:lnTo>
                <a:lnTo>
                  <a:pt x="904775" y="462620"/>
                </a:lnTo>
                <a:lnTo>
                  <a:pt x="910777" y="462015"/>
                </a:lnTo>
                <a:cubicBezTo>
                  <a:pt x="1027727" y="462015"/>
                  <a:pt x="1122533" y="556821"/>
                  <a:pt x="1122533" y="673771"/>
                </a:cubicBezTo>
                <a:cubicBezTo>
                  <a:pt x="1122533" y="790721"/>
                  <a:pt x="1027727" y="885527"/>
                  <a:pt x="910777" y="885527"/>
                </a:cubicBezTo>
                <a:lnTo>
                  <a:pt x="904775" y="884922"/>
                </a:lnTo>
                <a:lnTo>
                  <a:pt x="904775" y="1106929"/>
                </a:lnTo>
                <a:lnTo>
                  <a:pt x="669173" y="1106929"/>
                </a:lnTo>
                <a:lnTo>
                  <a:pt x="670145" y="1097283"/>
                </a:lnTo>
                <a:cubicBezTo>
                  <a:pt x="670145" y="980333"/>
                  <a:pt x="575339" y="885527"/>
                  <a:pt x="458389" y="885527"/>
                </a:cubicBezTo>
                <a:cubicBezTo>
                  <a:pt x="341439" y="885527"/>
                  <a:pt x="246633" y="980333"/>
                  <a:pt x="246633" y="1097283"/>
                </a:cubicBezTo>
                <a:lnTo>
                  <a:pt x="247605" y="1106929"/>
                </a:lnTo>
                <a:lnTo>
                  <a:pt x="0" y="1106929"/>
                </a:lnTo>
                <a:lnTo>
                  <a:pt x="0" y="202154"/>
                </a:lnTo>
                <a:lnTo>
                  <a:pt x="229971" y="202154"/>
                </a:lnTo>
                <a:lnTo>
                  <a:pt x="233305" y="169079"/>
                </a:lnTo>
                <a:cubicBezTo>
                  <a:pt x="253051" y="72586"/>
                  <a:pt x="338428" y="0"/>
                  <a:pt x="440759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" name="Freihandform: Form 42">
            <a:extLst>
              <a:ext uri="{FF2B5EF4-FFF2-40B4-BE49-F238E27FC236}">
                <a16:creationId xmlns:a16="http://schemas.microsoft.com/office/drawing/2014/main" id="{C59BA32A-9854-7ADD-6521-1AA929350162}"/>
              </a:ext>
            </a:extLst>
          </p:cNvPr>
          <p:cNvSpPr/>
          <p:nvPr/>
        </p:nvSpPr>
        <p:spPr>
          <a:xfrm>
            <a:off x="4721395" y="1520790"/>
            <a:ext cx="1108309" cy="904775"/>
          </a:xfrm>
          <a:custGeom>
            <a:avLst/>
            <a:gdLst>
              <a:gd name="connsiteX0" fmla="*/ 203534 w 1108309"/>
              <a:gd name="connsiteY0" fmla="*/ 0 h 904775"/>
              <a:gd name="connsiteX1" fmla="*/ 462007 w 1108309"/>
              <a:gd name="connsiteY1" fmla="*/ 0 h 904775"/>
              <a:gd name="connsiteX2" fmla="*/ 463695 w 1108309"/>
              <a:gd name="connsiteY2" fmla="*/ 17660 h 904775"/>
              <a:gd name="connsiteX3" fmla="*/ 678383 w 1108309"/>
              <a:gd name="connsiteY3" fmla="*/ 202101 h 904775"/>
              <a:gd name="connsiteX4" fmla="*/ 893071 w 1108309"/>
              <a:gd name="connsiteY4" fmla="*/ 17660 h 904775"/>
              <a:gd name="connsiteX5" fmla="*/ 894760 w 1108309"/>
              <a:gd name="connsiteY5" fmla="*/ 0 h 904775"/>
              <a:gd name="connsiteX6" fmla="*/ 1108309 w 1108309"/>
              <a:gd name="connsiteY6" fmla="*/ 0 h 904775"/>
              <a:gd name="connsiteX7" fmla="*/ 1108309 w 1108309"/>
              <a:gd name="connsiteY7" fmla="*/ 299818 h 904775"/>
              <a:gd name="connsiteX8" fmla="*/ 1080076 w 1108309"/>
              <a:gd name="connsiteY8" fmla="*/ 302664 h 904775"/>
              <a:gd name="connsiteX9" fmla="*/ 910996 w 1108309"/>
              <a:gd name="connsiteY9" fmla="*/ 510118 h 904775"/>
              <a:gd name="connsiteX10" fmla="*/ 1080076 w 1108309"/>
              <a:gd name="connsiteY10" fmla="*/ 717572 h 904775"/>
              <a:gd name="connsiteX11" fmla="*/ 1108309 w 1108309"/>
              <a:gd name="connsiteY11" fmla="*/ 720418 h 904775"/>
              <a:gd name="connsiteX12" fmla="*/ 1108309 w 1108309"/>
              <a:gd name="connsiteY12" fmla="*/ 904775 h 904775"/>
              <a:gd name="connsiteX13" fmla="*/ 894615 w 1108309"/>
              <a:gd name="connsiteY13" fmla="*/ 904775 h 904775"/>
              <a:gd name="connsiteX14" fmla="*/ 892251 w 1108309"/>
              <a:gd name="connsiteY14" fmla="*/ 881328 h 904775"/>
              <a:gd name="connsiteX15" fmla="*/ 684797 w 1108309"/>
              <a:gd name="connsiteY15" fmla="*/ 712248 h 904775"/>
              <a:gd name="connsiteX16" fmla="*/ 477343 w 1108309"/>
              <a:gd name="connsiteY16" fmla="*/ 881328 h 904775"/>
              <a:gd name="connsiteX17" fmla="*/ 474980 w 1108309"/>
              <a:gd name="connsiteY17" fmla="*/ 904775 h 904775"/>
              <a:gd name="connsiteX18" fmla="*/ 203534 w 1108309"/>
              <a:gd name="connsiteY18" fmla="*/ 904775 h 904775"/>
              <a:gd name="connsiteX19" fmla="*/ 203534 w 1108309"/>
              <a:gd name="connsiteY19" fmla="*/ 706579 h 904775"/>
              <a:gd name="connsiteX20" fmla="*/ 169079 w 1108309"/>
              <a:gd name="connsiteY20" fmla="*/ 703106 h 904775"/>
              <a:gd name="connsiteX21" fmla="*/ 0 w 1108309"/>
              <a:gd name="connsiteY21" fmla="*/ 495652 h 904775"/>
              <a:gd name="connsiteX22" fmla="*/ 169079 w 1108309"/>
              <a:gd name="connsiteY22" fmla="*/ 288198 h 904775"/>
              <a:gd name="connsiteX23" fmla="*/ 203534 w 1108309"/>
              <a:gd name="connsiteY23" fmla="*/ 28472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08309" h="904775">
                <a:moveTo>
                  <a:pt x="203534" y="0"/>
                </a:moveTo>
                <a:lnTo>
                  <a:pt x="462007" y="0"/>
                </a:lnTo>
                <a:lnTo>
                  <a:pt x="463695" y="17660"/>
                </a:lnTo>
                <a:cubicBezTo>
                  <a:pt x="484129" y="122920"/>
                  <a:pt x="572484" y="202101"/>
                  <a:pt x="678383" y="202101"/>
                </a:cubicBezTo>
                <a:cubicBezTo>
                  <a:pt x="784283" y="202101"/>
                  <a:pt x="872637" y="122920"/>
                  <a:pt x="893071" y="17660"/>
                </a:cubicBezTo>
                <a:lnTo>
                  <a:pt x="894760" y="0"/>
                </a:lnTo>
                <a:lnTo>
                  <a:pt x="1108309" y="0"/>
                </a:lnTo>
                <a:lnTo>
                  <a:pt x="1108309" y="299818"/>
                </a:lnTo>
                <a:lnTo>
                  <a:pt x="1080076" y="302664"/>
                </a:lnTo>
                <a:cubicBezTo>
                  <a:pt x="983582" y="322410"/>
                  <a:pt x="910996" y="407787"/>
                  <a:pt x="910996" y="510118"/>
                </a:cubicBezTo>
                <a:cubicBezTo>
                  <a:pt x="910996" y="612449"/>
                  <a:pt x="983582" y="697827"/>
                  <a:pt x="1080076" y="717572"/>
                </a:cubicBezTo>
                <a:lnTo>
                  <a:pt x="1108309" y="720418"/>
                </a:lnTo>
                <a:lnTo>
                  <a:pt x="1108309" y="904775"/>
                </a:lnTo>
                <a:lnTo>
                  <a:pt x="894615" y="904775"/>
                </a:lnTo>
                <a:lnTo>
                  <a:pt x="892251" y="881328"/>
                </a:lnTo>
                <a:cubicBezTo>
                  <a:pt x="872506" y="784834"/>
                  <a:pt x="787129" y="712248"/>
                  <a:pt x="684797" y="712248"/>
                </a:cubicBezTo>
                <a:cubicBezTo>
                  <a:pt x="582466" y="712248"/>
                  <a:pt x="497089" y="784834"/>
                  <a:pt x="477343" y="881328"/>
                </a:cubicBezTo>
                <a:lnTo>
                  <a:pt x="474980" y="904775"/>
                </a:lnTo>
                <a:lnTo>
                  <a:pt x="203534" y="904775"/>
                </a:lnTo>
                <a:lnTo>
                  <a:pt x="203534" y="706579"/>
                </a:lnTo>
                <a:lnTo>
                  <a:pt x="169079" y="703106"/>
                </a:lnTo>
                <a:cubicBezTo>
                  <a:pt x="72586" y="683361"/>
                  <a:pt x="0" y="597983"/>
                  <a:pt x="0" y="495652"/>
                </a:cubicBezTo>
                <a:cubicBezTo>
                  <a:pt x="0" y="393321"/>
                  <a:pt x="72586" y="307944"/>
                  <a:pt x="169079" y="288198"/>
                </a:cubicBezTo>
                <a:lnTo>
                  <a:pt x="203534" y="28472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" name="Freihandform: Form 44">
            <a:extLst>
              <a:ext uri="{FF2B5EF4-FFF2-40B4-BE49-F238E27FC236}">
                <a16:creationId xmlns:a16="http://schemas.microsoft.com/office/drawing/2014/main" id="{0F65BE05-5C75-A9E3-FD49-20C4E64D1E90}"/>
              </a:ext>
            </a:extLst>
          </p:cNvPr>
          <p:cNvSpPr/>
          <p:nvPr/>
        </p:nvSpPr>
        <p:spPr>
          <a:xfrm>
            <a:off x="7639254" y="1520788"/>
            <a:ext cx="904775" cy="1116500"/>
          </a:xfrm>
          <a:custGeom>
            <a:avLst/>
            <a:gdLst>
              <a:gd name="connsiteX0" fmla="*/ 0 w 904775"/>
              <a:gd name="connsiteY0" fmla="*/ 0 h 1116500"/>
              <a:gd name="connsiteX1" fmla="*/ 248010 w 904775"/>
              <a:gd name="connsiteY1" fmla="*/ 0 h 1116500"/>
              <a:gd name="connsiteX2" fmla="*/ 247043 w 904775"/>
              <a:gd name="connsiteY2" fmla="*/ 9594 h 1116500"/>
              <a:gd name="connsiteX3" fmla="*/ 458799 w 904775"/>
              <a:gd name="connsiteY3" fmla="*/ 221350 h 1116500"/>
              <a:gd name="connsiteX4" fmla="*/ 670555 w 904775"/>
              <a:gd name="connsiteY4" fmla="*/ 9594 h 1116500"/>
              <a:gd name="connsiteX5" fmla="*/ 669588 w 904775"/>
              <a:gd name="connsiteY5" fmla="*/ 0 h 1116500"/>
              <a:gd name="connsiteX6" fmla="*/ 904775 w 904775"/>
              <a:gd name="connsiteY6" fmla="*/ 0 h 1116500"/>
              <a:gd name="connsiteX7" fmla="*/ 904775 w 904775"/>
              <a:gd name="connsiteY7" fmla="*/ 270205 h 1116500"/>
              <a:gd name="connsiteX8" fmla="*/ 869322 w 904775"/>
              <a:gd name="connsiteY8" fmla="*/ 273779 h 1116500"/>
              <a:gd name="connsiteX9" fmla="*/ 700242 w 904775"/>
              <a:gd name="connsiteY9" fmla="*/ 481233 h 1116500"/>
              <a:gd name="connsiteX10" fmla="*/ 869322 w 904775"/>
              <a:gd name="connsiteY10" fmla="*/ 688687 h 1116500"/>
              <a:gd name="connsiteX11" fmla="*/ 904775 w 904775"/>
              <a:gd name="connsiteY11" fmla="*/ 692261 h 1116500"/>
              <a:gd name="connsiteX12" fmla="*/ 904775 w 904775"/>
              <a:gd name="connsiteY12" fmla="*/ 904775 h 1116500"/>
              <a:gd name="connsiteX13" fmla="*/ 671363 w 904775"/>
              <a:gd name="connsiteY13" fmla="*/ 904775 h 1116500"/>
              <a:gd name="connsiteX14" fmla="*/ 667064 w 904775"/>
              <a:gd name="connsiteY14" fmla="*/ 947420 h 1116500"/>
              <a:gd name="connsiteX15" fmla="*/ 459610 w 904775"/>
              <a:gd name="connsiteY15" fmla="*/ 1116500 h 1116500"/>
              <a:gd name="connsiteX16" fmla="*/ 252156 w 904775"/>
              <a:gd name="connsiteY16" fmla="*/ 947420 h 1116500"/>
              <a:gd name="connsiteX17" fmla="*/ 247857 w 904775"/>
              <a:gd name="connsiteY17" fmla="*/ 904775 h 1116500"/>
              <a:gd name="connsiteX18" fmla="*/ 0 w 904775"/>
              <a:gd name="connsiteY18" fmla="*/ 904775 h 1116500"/>
              <a:gd name="connsiteX19" fmla="*/ 0 w 904775"/>
              <a:gd name="connsiteY19" fmla="*/ 622985 h 1116500"/>
              <a:gd name="connsiteX20" fmla="*/ 26070 w 904775"/>
              <a:gd name="connsiteY20" fmla="*/ 625613 h 1116500"/>
              <a:gd name="connsiteX21" fmla="*/ 237826 w 904775"/>
              <a:gd name="connsiteY21" fmla="*/ 413857 h 1116500"/>
              <a:gd name="connsiteX22" fmla="*/ 26070 w 904775"/>
              <a:gd name="connsiteY22" fmla="*/ 202101 h 1116500"/>
              <a:gd name="connsiteX23" fmla="*/ 0 w 904775"/>
              <a:gd name="connsiteY23" fmla="*/ 204729 h 111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16500">
                <a:moveTo>
                  <a:pt x="0" y="0"/>
                </a:moveTo>
                <a:lnTo>
                  <a:pt x="248010" y="0"/>
                </a:lnTo>
                <a:lnTo>
                  <a:pt x="247043" y="9594"/>
                </a:lnTo>
                <a:cubicBezTo>
                  <a:pt x="247043" y="126544"/>
                  <a:pt x="341849" y="221350"/>
                  <a:pt x="458799" y="221350"/>
                </a:cubicBezTo>
                <a:cubicBezTo>
                  <a:pt x="575749" y="221350"/>
                  <a:pt x="670555" y="126544"/>
                  <a:pt x="670555" y="9594"/>
                </a:cubicBezTo>
                <a:lnTo>
                  <a:pt x="669588" y="0"/>
                </a:lnTo>
                <a:lnTo>
                  <a:pt x="904775" y="0"/>
                </a:lnTo>
                <a:lnTo>
                  <a:pt x="904775" y="270205"/>
                </a:lnTo>
                <a:lnTo>
                  <a:pt x="869322" y="273779"/>
                </a:lnTo>
                <a:cubicBezTo>
                  <a:pt x="772828" y="293525"/>
                  <a:pt x="700242" y="378902"/>
                  <a:pt x="700242" y="481233"/>
                </a:cubicBezTo>
                <a:cubicBezTo>
                  <a:pt x="700242" y="583564"/>
                  <a:pt x="772828" y="668942"/>
                  <a:pt x="869322" y="688687"/>
                </a:cubicBezTo>
                <a:lnTo>
                  <a:pt x="904775" y="692261"/>
                </a:lnTo>
                <a:lnTo>
                  <a:pt x="904775" y="904775"/>
                </a:lnTo>
                <a:lnTo>
                  <a:pt x="671363" y="904775"/>
                </a:lnTo>
                <a:lnTo>
                  <a:pt x="667064" y="947420"/>
                </a:lnTo>
                <a:cubicBezTo>
                  <a:pt x="647319" y="1043914"/>
                  <a:pt x="561942" y="1116500"/>
                  <a:pt x="459610" y="1116500"/>
                </a:cubicBezTo>
                <a:cubicBezTo>
                  <a:pt x="357279" y="1116500"/>
                  <a:pt x="271902" y="1043914"/>
                  <a:pt x="252156" y="947420"/>
                </a:cubicBezTo>
                <a:lnTo>
                  <a:pt x="247857" y="904775"/>
                </a:lnTo>
                <a:lnTo>
                  <a:pt x="0" y="904775"/>
                </a:lnTo>
                <a:lnTo>
                  <a:pt x="0" y="622985"/>
                </a:lnTo>
                <a:lnTo>
                  <a:pt x="26070" y="625613"/>
                </a:lnTo>
                <a:cubicBezTo>
                  <a:pt x="143020" y="625613"/>
                  <a:pt x="237826" y="530807"/>
                  <a:pt x="237826" y="413857"/>
                </a:cubicBezTo>
                <a:cubicBezTo>
                  <a:pt x="237826" y="296907"/>
                  <a:pt x="143020" y="202101"/>
                  <a:pt x="26070" y="202101"/>
                </a:cubicBezTo>
                <a:lnTo>
                  <a:pt x="0" y="20472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" name="Freihandform: Form 46">
            <a:extLst>
              <a:ext uri="{FF2B5EF4-FFF2-40B4-BE49-F238E27FC236}">
                <a16:creationId xmlns:a16="http://schemas.microsoft.com/office/drawing/2014/main" id="{FFE80E93-AF01-4812-3C2B-3792681A6095}"/>
              </a:ext>
            </a:extLst>
          </p:cNvPr>
          <p:cNvSpPr/>
          <p:nvPr/>
        </p:nvSpPr>
        <p:spPr>
          <a:xfrm>
            <a:off x="2210604" y="2425563"/>
            <a:ext cx="904775" cy="1126130"/>
          </a:xfrm>
          <a:custGeom>
            <a:avLst/>
            <a:gdLst>
              <a:gd name="connsiteX0" fmla="*/ 0 w 904775"/>
              <a:gd name="connsiteY0" fmla="*/ 0 h 1126130"/>
              <a:gd name="connsiteX1" fmla="*/ 242629 w 904775"/>
              <a:gd name="connsiteY1" fmla="*/ 0 h 1126130"/>
              <a:gd name="connsiteX2" fmla="*/ 242628 w 904775"/>
              <a:gd name="connsiteY2" fmla="*/ 4 h 1126130"/>
              <a:gd name="connsiteX3" fmla="*/ 454384 w 904775"/>
              <a:gd name="connsiteY3" fmla="*/ 211760 h 1126130"/>
              <a:gd name="connsiteX4" fmla="*/ 666140 w 904775"/>
              <a:gd name="connsiteY4" fmla="*/ 4 h 1126130"/>
              <a:gd name="connsiteX5" fmla="*/ 666140 w 904775"/>
              <a:gd name="connsiteY5" fmla="*/ 0 h 1126130"/>
              <a:gd name="connsiteX6" fmla="*/ 904775 w 904775"/>
              <a:gd name="connsiteY6" fmla="*/ 0 h 1126130"/>
              <a:gd name="connsiteX7" fmla="*/ 904775 w 904775"/>
              <a:gd name="connsiteY7" fmla="*/ 222261 h 1126130"/>
              <a:gd name="connsiteX8" fmla="*/ 895538 w 904775"/>
              <a:gd name="connsiteY8" fmla="*/ 221330 h 1126130"/>
              <a:gd name="connsiteX9" fmla="*/ 683782 w 904775"/>
              <a:gd name="connsiteY9" fmla="*/ 433086 h 1126130"/>
              <a:gd name="connsiteX10" fmla="*/ 895538 w 904775"/>
              <a:gd name="connsiteY10" fmla="*/ 644842 h 1126130"/>
              <a:gd name="connsiteX11" fmla="*/ 904775 w 904775"/>
              <a:gd name="connsiteY11" fmla="*/ 643911 h 1126130"/>
              <a:gd name="connsiteX12" fmla="*/ 904775 w 904775"/>
              <a:gd name="connsiteY12" fmla="*/ 904775 h 1126130"/>
              <a:gd name="connsiteX13" fmla="*/ 653961 w 904775"/>
              <a:gd name="connsiteY13" fmla="*/ 904775 h 1126130"/>
              <a:gd name="connsiteX14" fmla="*/ 654929 w 904775"/>
              <a:gd name="connsiteY14" fmla="*/ 914374 h 1126130"/>
              <a:gd name="connsiteX15" fmla="*/ 443173 w 904775"/>
              <a:gd name="connsiteY15" fmla="*/ 1126130 h 1126130"/>
              <a:gd name="connsiteX16" fmla="*/ 231417 w 904775"/>
              <a:gd name="connsiteY16" fmla="*/ 914374 h 1126130"/>
              <a:gd name="connsiteX17" fmla="*/ 232385 w 904775"/>
              <a:gd name="connsiteY17" fmla="*/ 904775 h 1126130"/>
              <a:gd name="connsiteX18" fmla="*/ 0 w 904775"/>
              <a:gd name="connsiteY18" fmla="*/ 904775 h 1126130"/>
              <a:gd name="connsiteX19" fmla="*/ 0 w 904775"/>
              <a:gd name="connsiteY19" fmla="*/ 710189 h 1126130"/>
              <a:gd name="connsiteX20" fmla="*/ 22223 w 904775"/>
              <a:gd name="connsiteY20" fmla="*/ 707949 h 1126130"/>
              <a:gd name="connsiteX21" fmla="*/ 191303 w 904775"/>
              <a:gd name="connsiteY21" fmla="*/ 500495 h 1126130"/>
              <a:gd name="connsiteX22" fmla="*/ 22223 w 904775"/>
              <a:gd name="connsiteY22" fmla="*/ 293041 h 1126130"/>
              <a:gd name="connsiteX23" fmla="*/ 0 w 904775"/>
              <a:gd name="connsiteY23" fmla="*/ 290801 h 1126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26130">
                <a:moveTo>
                  <a:pt x="0" y="0"/>
                </a:moveTo>
                <a:lnTo>
                  <a:pt x="242629" y="0"/>
                </a:lnTo>
                <a:lnTo>
                  <a:pt x="242628" y="4"/>
                </a:lnTo>
                <a:cubicBezTo>
                  <a:pt x="242628" y="116954"/>
                  <a:pt x="337434" y="211760"/>
                  <a:pt x="454384" y="211760"/>
                </a:cubicBezTo>
                <a:cubicBezTo>
                  <a:pt x="571334" y="211760"/>
                  <a:pt x="666140" y="116954"/>
                  <a:pt x="666140" y="4"/>
                </a:cubicBezTo>
                <a:lnTo>
                  <a:pt x="666140" y="0"/>
                </a:lnTo>
                <a:lnTo>
                  <a:pt x="904775" y="0"/>
                </a:lnTo>
                <a:lnTo>
                  <a:pt x="904775" y="222261"/>
                </a:lnTo>
                <a:lnTo>
                  <a:pt x="895538" y="221330"/>
                </a:lnTo>
                <a:cubicBezTo>
                  <a:pt x="778588" y="221330"/>
                  <a:pt x="683782" y="316136"/>
                  <a:pt x="683782" y="433086"/>
                </a:cubicBezTo>
                <a:cubicBezTo>
                  <a:pt x="683782" y="550036"/>
                  <a:pt x="778588" y="644842"/>
                  <a:pt x="895538" y="644842"/>
                </a:cubicBezTo>
                <a:lnTo>
                  <a:pt x="904775" y="643911"/>
                </a:lnTo>
                <a:lnTo>
                  <a:pt x="904775" y="904775"/>
                </a:lnTo>
                <a:lnTo>
                  <a:pt x="653961" y="904775"/>
                </a:lnTo>
                <a:lnTo>
                  <a:pt x="654929" y="914374"/>
                </a:lnTo>
                <a:cubicBezTo>
                  <a:pt x="654929" y="1031324"/>
                  <a:pt x="560123" y="1126130"/>
                  <a:pt x="443173" y="1126130"/>
                </a:cubicBezTo>
                <a:cubicBezTo>
                  <a:pt x="326223" y="1126130"/>
                  <a:pt x="231417" y="1031324"/>
                  <a:pt x="231417" y="914374"/>
                </a:cubicBezTo>
                <a:lnTo>
                  <a:pt x="232385" y="904775"/>
                </a:lnTo>
                <a:lnTo>
                  <a:pt x="0" y="904775"/>
                </a:lnTo>
                <a:lnTo>
                  <a:pt x="0" y="710189"/>
                </a:lnTo>
                <a:lnTo>
                  <a:pt x="22223" y="707949"/>
                </a:lnTo>
                <a:cubicBezTo>
                  <a:pt x="118717" y="688204"/>
                  <a:pt x="191303" y="602826"/>
                  <a:pt x="191303" y="500495"/>
                </a:cubicBezTo>
                <a:cubicBezTo>
                  <a:pt x="191303" y="398164"/>
                  <a:pt x="118717" y="312787"/>
                  <a:pt x="22223" y="293041"/>
                </a:cubicBezTo>
                <a:lnTo>
                  <a:pt x="0" y="290801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9" name="Freihandform: Form 48">
            <a:extLst>
              <a:ext uri="{FF2B5EF4-FFF2-40B4-BE49-F238E27FC236}">
                <a16:creationId xmlns:a16="http://schemas.microsoft.com/office/drawing/2014/main" id="{3A3CFFE2-2753-7259-1F04-574284511BE3}"/>
              </a:ext>
            </a:extLst>
          </p:cNvPr>
          <p:cNvSpPr/>
          <p:nvPr/>
        </p:nvSpPr>
        <p:spPr>
          <a:xfrm>
            <a:off x="2900415" y="2204149"/>
            <a:ext cx="1119738" cy="1126188"/>
          </a:xfrm>
          <a:custGeom>
            <a:avLst/>
            <a:gdLst>
              <a:gd name="connsiteX0" fmla="*/ 680400 w 1119738"/>
              <a:gd name="connsiteY0" fmla="*/ 0 h 1126188"/>
              <a:gd name="connsiteX1" fmla="*/ 892156 w 1119738"/>
              <a:gd name="connsiteY1" fmla="*/ 211756 h 1126188"/>
              <a:gd name="connsiteX2" fmla="*/ 891183 w 1119738"/>
              <a:gd name="connsiteY2" fmla="*/ 221413 h 1126188"/>
              <a:gd name="connsiteX3" fmla="*/ 1119738 w 1119738"/>
              <a:gd name="connsiteY3" fmla="*/ 221413 h 1126188"/>
              <a:gd name="connsiteX4" fmla="*/ 1119738 w 1119738"/>
              <a:gd name="connsiteY4" fmla="*/ 500678 h 1126188"/>
              <a:gd name="connsiteX5" fmla="*/ 1118524 w 1119738"/>
              <a:gd name="connsiteY5" fmla="*/ 500555 h 1126188"/>
              <a:gd name="connsiteX6" fmla="*/ 906768 w 1119738"/>
              <a:gd name="connsiteY6" fmla="*/ 712311 h 1126188"/>
              <a:gd name="connsiteX7" fmla="*/ 1118524 w 1119738"/>
              <a:gd name="connsiteY7" fmla="*/ 924067 h 1126188"/>
              <a:gd name="connsiteX8" fmla="*/ 1119738 w 1119738"/>
              <a:gd name="connsiteY8" fmla="*/ 923945 h 1126188"/>
              <a:gd name="connsiteX9" fmla="*/ 1119738 w 1119738"/>
              <a:gd name="connsiteY9" fmla="*/ 1126188 h 1126188"/>
              <a:gd name="connsiteX10" fmla="*/ 876921 w 1119738"/>
              <a:gd name="connsiteY10" fmla="*/ 1126188 h 1126188"/>
              <a:gd name="connsiteX11" fmla="*/ 873590 w 1119738"/>
              <a:gd name="connsiteY11" fmla="*/ 1093147 h 1126188"/>
              <a:gd name="connsiteX12" fmla="*/ 666136 w 1119738"/>
              <a:gd name="connsiteY12" fmla="*/ 924067 h 1126188"/>
              <a:gd name="connsiteX13" fmla="*/ 458682 w 1119738"/>
              <a:gd name="connsiteY13" fmla="*/ 1093147 h 1126188"/>
              <a:gd name="connsiteX14" fmla="*/ 455351 w 1119738"/>
              <a:gd name="connsiteY14" fmla="*/ 1126188 h 1126188"/>
              <a:gd name="connsiteX15" fmla="*/ 214963 w 1119738"/>
              <a:gd name="connsiteY15" fmla="*/ 1126188 h 1126188"/>
              <a:gd name="connsiteX16" fmla="*/ 214963 w 1119738"/>
              <a:gd name="connsiteY16" fmla="*/ 856352 h 1126188"/>
              <a:gd name="connsiteX17" fmla="*/ 211756 w 1119738"/>
              <a:gd name="connsiteY17" fmla="*/ 856675 h 1126188"/>
              <a:gd name="connsiteX18" fmla="*/ 0 w 1119738"/>
              <a:gd name="connsiteY18" fmla="*/ 644919 h 1126188"/>
              <a:gd name="connsiteX19" fmla="*/ 211756 w 1119738"/>
              <a:gd name="connsiteY19" fmla="*/ 433163 h 1126188"/>
              <a:gd name="connsiteX20" fmla="*/ 214963 w 1119738"/>
              <a:gd name="connsiteY20" fmla="*/ 433486 h 1126188"/>
              <a:gd name="connsiteX21" fmla="*/ 214963 w 1119738"/>
              <a:gd name="connsiteY21" fmla="*/ 221413 h 1126188"/>
              <a:gd name="connsiteX22" fmla="*/ 469618 w 1119738"/>
              <a:gd name="connsiteY22" fmla="*/ 221413 h 1126188"/>
              <a:gd name="connsiteX23" fmla="*/ 468644 w 1119738"/>
              <a:gd name="connsiteY23" fmla="*/ 211756 h 1126188"/>
              <a:gd name="connsiteX24" fmla="*/ 680400 w 1119738"/>
              <a:gd name="connsiteY24" fmla="*/ 0 h 112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9738" h="1126188">
                <a:moveTo>
                  <a:pt x="680400" y="0"/>
                </a:moveTo>
                <a:cubicBezTo>
                  <a:pt x="797350" y="0"/>
                  <a:pt x="892156" y="94806"/>
                  <a:pt x="892156" y="211756"/>
                </a:cubicBezTo>
                <a:lnTo>
                  <a:pt x="891183" y="221413"/>
                </a:lnTo>
                <a:lnTo>
                  <a:pt x="1119738" y="221413"/>
                </a:lnTo>
                <a:lnTo>
                  <a:pt x="1119738" y="500678"/>
                </a:lnTo>
                <a:lnTo>
                  <a:pt x="1118524" y="500555"/>
                </a:lnTo>
                <a:cubicBezTo>
                  <a:pt x="1001574" y="500555"/>
                  <a:pt x="906768" y="595361"/>
                  <a:pt x="906768" y="712311"/>
                </a:cubicBezTo>
                <a:cubicBezTo>
                  <a:pt x="906768" y="829261"/>
                  <a:pt x="1001574" y="924067"/>
                  <a:pt x="1118524" y="924067"/>
                </a:cubicBezTo>
                <a:lnTo>
                  <a:pt x="1119738" y="923945"/>
                </a:lnTo>
                <a:lnTo>
                  <a:pt x="1119738" y="1126188"/>
                </a:lnTo>
                <a:lnTo>
                  <a:pt x="876921" y="1126188"/>
                </a:lnTo>
                <a:lnTo>
                  <a:pt x="873590" y="1093147"/>
                </a:lnTo>
                <a:cubicBezTo>
                  <a:pt x="853845" y="996653"/>
                  <a:pt x="768467" y="924067"/>
                  <a:pt x="666136" y="924067"/>
                </a:cubicBezTo>
                <a:cubicBezTo>
                  <a:pt x="563805" y="924067"/>
                  <a:pt x="478428" y="996653"/>
                  <a:pt x="458682" y="1093147"/>
                </a:cubicBezTo>
                <a:lnTo>
                  <a:pt x="455351" y="1126188"/>
                </a:lnTo>
                <a:lnTo>
                  <a:pt x="214963" y="1126188"/>
                </a:lnTo>
                <a:lnTo>
                  <a:pt x="214963" y="856352"/>
                </a:lnTo>
                <a:lnTo>
                  <a:pt x="211756" y="856675"/>
                </a:lnTo>
                <a:cubicBezTo>
                  <a:pt x="94806" y="856675"/>
                  <a:pt x="0" y="761869"/>
                  <a:pt x="0" y="644919"/>
                </a:cubicBezTo>
                <a:cubicBezTo>
                  <a:pt x="0" y="527969"/>
                  <a:pt x="94806" y="433163"/>
                  <a:pt x="211756" y="433163"/>
                </a:cubicBezTo>
                <a:lnTo>
                  <a:pt x="214963" y="433486"/>
                </a:lnTo>
                <a:lnTo>
                  <a:pt x="214963" y="221413"/>
                </a:lnTo>
                <a:lnTo>
                  <a:pt x="469618" y="221413"/>
                </a:lnTo>
                <a:lnTo>
                  <a:pt x="468644" y="211756"/>
                </a:lnTo>
                <a:cubicBezTo>
                  <a:pt x="468644" y="94806"/>
                  <a:pt x="563450" y="0"/>
                  <a:pt x="680400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1" name="Freihandform: Form 50">
            <a:extLst>
              <a:ext uri="{FF2B5EF4-FFF2-40B4-BE49-F238E27FC236}">
                <a16:creationId xmlns:a16="http://schemas.microsoft.com/office/drawing/2014/main" id="{06914C3F-AB19-2E2F-8EA8-E0282462CF66}"/>
              </a:ext>
            </a:extLst>
          </p:cNvPr>
          <p:cNvSpPr/>
          <p:nvPr/>
        </p:nvSpPr>
        <p:spPr>
          <a:xfrm>
            <a:off x="3806797" y="2425563"/>
            <a:ext cx="1344714" cy="1116539"/>
          </a:xfrm>
          <a:custGeom>
            <a:avLst/>
            <a:gdLst>
              <a:gd name="connsiteX0" fmla="*/ 213356 w 1344714"/>
              <a:gd name="connsiteY0" fmla="*/ 0 h 1116539"/>
              <a:gd name="connsiteX1" fmla="*/ 467803 w 1344714"/>
              <a:gd name="connsiteY1" fmla="*/ 0 h 1116539"/>
              <a:gd name="connsiteX2" fmla="*/ 465861 w 1344714"/>
              <a:gd name="connsiteY2" fmla="*/ 19257 h 1116539"/>
              <a:gd name="connsiteX3" fmla="*/ 688626 w 1344714"/>
              <a:gd name="connsiteY3" fmla="*/ 242022 h 1116539"/>
              <a:gd name="connsiteX4" fmla="*/ 911391 w 1344714"/>
              <a:gd name="connsiteY4" fmla="*/ 19257 h 1116539"/>
              <a:gd name="connsiteX5" fmla="*/ 909450 w 1344714"/>
              <a:gd name="connsiteY5" fmla="*/ 0 h 1116539"/>
              <a:gd name="connsiteX6" fmla="*/ 1118131 w 1344714"/>
              <a:gd name="connsiteY6" fmla="*/ 0 h 1116539"/>
              <a:gd name="connsiteX7" fmla="*/ 1118131 w 1344714"/>
              <a:gd name="connsiteY7" fmla="*/ 242108 h 1116539"/>
              <a:gd name="connsiteX8" fmla="*/ 1132958 w 1344714"/>
              <a:gd name="connsiteY8" fmla="*/ 240613 h 1116539"/>
              <a:gd name="connsiteX9" fmla="*/ 1344714 w 1344714"/>
              <a:gd name="connsiteY9" fmla="*/ 452369 h 1116539"/>
              <a:gd name="connsiteX10" fmla="*/ 1132958 w 1344714"/>
              <a:gd name="connsiteY10" fmla="*/ 664125 h 1116539"/>
              <a:gd name="connsiteX11" fmla="*/ 1118131 w 1344714"/>
              <a:gd name="connsiteY11" fmla="*/ 662630 h 1116539"/>
              <a:gd name="connsiteX12" fmla="*/ 1118131 w 1344714"/>
              <a:gd name="connsiteY12" fmla="*/ 904775 h 1116539"/>
              <a:gd name="connsiteX13" fmla="*/ 887510 w 1344714"/>
              <a:gd name="connsiteY13" fmla="*/ 904775 h 1116539"/>
              <a:gd name="connsiteX14" fmla="*/ 887511 w 1344714"/>
              <a:gd name="connsiteY14" fmla="*/ 904783 h 1116539"/>
              <a:gd name="connsiteX15" fmla="*/ 675755 w 1344714"/>
              <a:gd name="connsiteY15" fmla="*/ 1116539 h 1116539"/>
              <a:gd name="connsiteX16" fmla="*/ 463999 w 1344714"/>
              <a:gd name="connsiteY16" fmla="*/ 904783 h 1116539"/>
              <a:gd name="connsiteX17" fmla="*/ 464000 w 1344714"/>
              <a:gd name="connsiteY17" fmla="*/ 904775 h 1116539"/>
              <a:gd name="connsiteX18" fmla="*/ 213356 w 1344714"/>
              <a:gd name="connsiteY18" fmla="*/ 904775 h 1116539"/>
              <a:gd name="connsiteX19" fmla="*/ 213356 w 1344714"/>
              <a:gd name="connsiteY19" fmla="*/ 702492 h 1116539"/>
              <a:gd name="connsiteX20" fmla="*/ 211756 w 1344714"/>
              <a:gd name="connsiteY20" fmla="*/ 702653 h 1116539"/>
              <a:gd name="connsiteX21" fmla="*/ 0 w 1344714"/>
              <a:gd name="connsiteY21" fmla="*/ 490897 h 1116539"/>
              <a:gd name="connsiteX22" fmla="*/ 211756 w 1344714"/>
              <a:gd name="connsiteY22" fmla="*/ 279141 h 1116539"/>
              <a:gd name="connsiteX23" fmla="*/ 213356 w 1344714"/>
              <a:gd name="connsiteY23" fmla="*/ 279302 h 111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44714" h="1116539">
                <a:moveTo>
                  <a:pt x="213356" y="0"/>
                </a:moveTo>
                <a:lnTo>
                  <a:pt x="467803" y="0"/>
                </a:lnTo>
                <a:lnTo>
                  <a:pt x="465861" y="19257"/>
                </a:lnTo>
                <a:cubicBezTo>
                  <a:pt x="465861" y="142287"/>
                  <a:pt x="565596" y="242022"/>
                  <a:pt x="688626" y="242022"/>
                </a:cubicBezTo>
                <a:cubicBezTo>
                  <a:pt x="811656" y="242022"/>
                  <a:pt x="911391" y="142287"/>
                  <a:pt x="911391" y="19257"/>
                </a:cubicBezTo>
                <a:lnTo>
                  <a:pt x="909450" y="0"/>
                </a:lnTo>
                <a:lnTo>
                  <a:pt x="1118131" y="0"/>
                </a:lnTo>
                <a:lnTo>
                  <a:pt x="1118131" y="242108"/>
                </a:lnTo>
                <a:lnTo>
                  <a:pt x="1132958" y="240613"/>
                </a:lnTo>
                <a:cubicBezTo>
                  <a:pt x="1249908" y="240613"/>
                  <a:pt x="1344714" y="335419"/>
                  <a:pt x="1344714" y="452369"/>
                </a:cubicBezTo>
                <a:cubicBezTo>
                  <a:pt x="1344714" y="569319"/>
                  <a:pt x="1249908" y="664125"/>
                  <a:pt x="1132958" y="664125"/>
                </a:cubicBezTo>
                <a:lnTo>
                  <a:pt x="1118131" y="662630"/>
                </a:lnTo>
                <a:lnTo>
                  <a:pt x="1118131" y="904775"/>
                </a:lnTo>
                <a:lnTo>
                  <a:pt x="887510" y="904775"/>
                </a:lnTo>
                <a:lnTo>
                  <a:pt x="887511" y="904783"/>
                </a:lnTo>
                <a:cubicBezTo>
                  <a:pt x="887511" y="1021733"/>
                  <a:pt x="792705" y="1116539"/>
                  <a:pt x="675755" y="1116539"/>
                </a:cubicBezTo>
                <a:cubicBezTo>
                  <a:pt x="558805" y="1116539"/>
                  <a:pt x="463999" y="1021733"/>
                  <a:pt x="463999" y="904783"/>
                </a:cubicBezTo>
                <a:lnTo>
                  <a:pt x="464000" y="904775"/>
                </a:lnTo>
                <a:lnTo>
                  <a:pt x="213356" y="904775"/>
                </a:lnTo>
                <a:lnTo>
                  <a:pt x="213356" y="702492"/>
                </a:lnTo>
                <a:lnTo>
                  <a:pt x="211756" y="702653"/>
                </a:lnTo>
                <a:cubicBezTo>
                  <a:pt x="94806" y="702653"/>
                  <a:pt x="0" y="607847"/>
                  <a:pt x="0" y="490897"/>
                </a:cubicBezTo>
                <a:cubicBezTo>
                  <a:pt x="0" y="373947"/>
                  <a:pt x="94806" y="279141"/>
                  <a:pt x="211756" y="279141"/>
                </a:cubicBezTo>
                <a:lnTo>
                  <a:pt x="213356" y="279302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3" name="Freihandform: Form 52">
            <a:extLst>
              <a:ext uri="{FF2B5EF4-FFF2-40B4-BE49-F238E27FC236}">
                <a16:creationId xmlns:a16="http://schemas.microsoft.com/office/drawing/2014/main" id="{6FCB8191-88E5-A922-CC4C-5FF99812140E}"/>
              </a:ext>
            </a:extLst>
          </p:cNvPr>
          <p:cNvSpPr/>
          <p:nvPr/>
        </p:nvSpPr>
        <p:spPr>
          <a:xfrm>
            <a:off x="4924929" y="2233028"/>
            <a:ext cx="904775" cy="1097310"/>
          </a:xfrm>
          <a:custGeom>
            <a:avLst/>
            <a:gdLst>
              <a:gd name="connsiteX0" fmla="*/ 485680 w 904775"/>
              <a:gd name="connsiteY0" fmla="*/ 0 h 1097310"/>
              <a:gd name="connsiteX1" fmla="*/ 693134 w 904775"/>
              <a:gd name="connsiteY1" fmla="*/ 169080 h 1097310"/>
              <a:gd name="connsiteX2" fmla="*/ 695499 w 904775"/>
              <a:gd name="connsiteY2" fmla="*/ 192535 h 1097310"/>
              <a:gd name="connsiteX3" fmla="*/ 904775 w 904775"/>
              <a:gd name="connsiteY3" fmla="*/ 192535 h 1097310"/>
              <a:gd name="connsiteX4" fmla="*/ 904775 w 904775"/>
              <a:gd name="connsiteY4" fmla="*/ 405392 h 1097310"/>
              <a:gd name="connsiteX5" fmla="*/ 873313 w 904775"/>
              <a:gd name="connsiteY5" fmla="*/ 408563 h 1097310"/>
              <a:gd name="connsiteX6" fmla="*/ 704233 w 904775"/>
              <a:gd name="connsiteY6" fmla="*/ 616017 h 1097310"/>
              <a:gd name="connsiteX7" fmla="*/ 873313 w 904775"/>
              <a:gd name="connsiteY7" fmla="*/ 823471 h 1097310"/>
              <a:gd name="connsiteX8" fmla="*/ 904775 w 904775"/>
              <a:gd name="connsiteY8" fmla="*/ 826643 h 1097310"/>
              <a:gd name="connsiteX9" fmla="*/ 904775 w 904775"/>
              <a:gd name="connsiteY9" fmla="*/ 1097310 h 1097310"/>
              <a:gd name="connsiteX10" fmla="*/ 670269 w 904775"/>
              <a:gd name="connsiteY10" fmla="*/ 1097310 h 1097310"/>
              <a:gd name="connsiteX11" fmla="*/ 669846 w 904775"/>
              <a:gd name="connsiteY11" fmla="*/ 1093115 h 1097310"/>
              <a:gd name="connsiteX12" fmla="*/ 462392 w 904775"/>
              <a:gd name="connsiteY12" fmla="*/ 924035 h 1097310"/>
              <a:gd name="connsiteX13" fmla="*/ 254938 w 904775"/>
              <a:gd name="connsiteY13" fmla="*/ 1093115 h 1097310"/>
              <a:gd name="connsiteX14" fmla="*/ 254515 w 904775"/>
              <a:gd name="connsiteY14" fmla="*/ 1097310 h 1097310"/>
              <a:gd name="connsiteX15" fmla="*/ 0 w 904775"/>
              <a:gd name="connsiteY15" fmla="*/ 1097310 h 1097310"/>
              <a:gd name="connsiteX16" fmla="*/ 0 w 904775"/>
              <a:gd name="connsiteY16" fmla="*/ 855204 h 1097310"/>
              <a:gd name="connsiteX17" fmla="*/ 14442 w 904775"/>
              <a:gd name="connsiteY17" fmla="*/ 856660 h 1097310"/>
              <a:gd name="connsiteX18" fmla="*/ 226198 w 904775"/>
              <a:gd name="connsiteY18" fmla="*/ 644904 h 1097310"/>
              <a:gd name="connsiteX19" fmla="*/ 14442 w 904775"/>
              <a:gd name="connsiteY19" fmla="*/ 433148 h 1097310"/>
              <a:gd name="connsiteX20" fmla="*/ 0 w 904775"/>
              <a:gd name="connsiteY20" fmla="*/ 434604 h 1097310"/>
              <a:gd name="connsiteX21" fmla="*/ 0 w 904775"/>
              <a:gd name="connsiteY21" fmla="*/ 192535 h 1097310"/>
              <a:gd name="connsiteX22" fmla="*/ 275862 w 904775"/>
              <a:gd name="connsiteY22" fmla="*/ 192535 h 1097310"/>
              <a:gd name="connsiteX23" fmla="*/ 278226 w 904775"/>
              <a:gd name="connsiteY23" fmla="*/ 169080 h 1097310"/>
              <a:gd name="connsiteX24" fmla="*/ 485680 w 904775"/>
              <a:gd name="connsiteY24" fmla="*/ 0 h 109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97310">
                <a:moveTo>
                  <a:pt x="485680" y="0"/>
                </a:moveTo>
                <a:cubicBezTo>
                  <a:pt x="588012" y="0"/>
                  <a:pt x="673389" y="72586"/>
                  <a:pt x="693134" y="169080"/>
                </a:cubicBezTo>
                <a:lnTo>
                  <a:pt x="695499" y="192535"/>
                </a:lnTo>
                <a:lnTo>
                  <a:pt x="904775" y="192535"/>
                </a:lnTo>
                <a:lnTo>
                  <a:pt x="904775" y="405392"/>
                </a:lnTo>
                <a:lnTo>
                  <a:pt x="873313" y="408563"/>
                </a:lnTo>
                <a:cubicBezTo>
                  <a:pt x="776819" y="428309"/>
                  <a:pt x="704233" y="513686"/>
                  <a:pt x="704233" y="616017"/>
                </a:cubicBezTo>
                <a:cubicBezTo>
                  <a:pt x="704233" y="718348"/>
                  <a:pt x="776819" y="803726"/>
                  <a:pt x="873313" y="823471"/>
                </a:cubicBezTo>
                <a:lnTo>
                  <a:pt x="904775" y="826643"/>
                </a:lnTo>
                <a:lnTo>
                  <a:pt x="904775" y="1097310"/>
                </a:lnTo>
                <a:lnTo>
                  <a:pt x="670269" y="1097310"/>
                </a:lnTo>
                <a:lnTo>
                  <a:pt x="669846" y="1093115"/>
                </a:lnTo>
                <a:cubicBezTo>
                  <a:pt x="650101" y="996621"/>
                  <a:pt x="564724" y="924035"/>
                  <a:pt x="462392" y="924035"/>
                </a:cubicBezTo>
                <a:cubicBezTo>
                  <a:pt x="360061" y="924035"/>
                  <a:pt x="274684" y="996621"/>
                  <a:pt x="254938" y="1093115"/>
                </a:cubicBezTo>
                <a:lnTo>
                  <a:pt x="254515" y="1097310"/>
                </a:lnTo>
                <a:lnTo>
                  <a:pt x="0" y="1097310"/>
                </a:lnTo>
                <a:lnTo>
                  <a:pt x="0" y="855204"/>
                </a:lnTo>
                <a:lnTo>
                  <a:pt x="14442" y="856660"/>
                </a:lnTo>
                <a:cubicBezTo>
                  <a:pt x="131392" y="856660"/>
                  <a:pt x="226198" y="761854"/>
                  <a:pt x="226198" y="644904"/>
                </a:cubicBezTo>
                <a:cubicBezTo>
                  <a:pt x="226198" y="527954"/>
                  <a:pt x="131392" y="433148"/>
                  <a:pt x="14442" y="433148"/>
                </a:cubicBezTo>
                <a:lnTo>
                  <a:pt x="0" y="434604"/>
                </a:lnTo>
                <a:lnTo>
                  <a:pt x="0" y="192535"/>
                </a:lnTo>
                <a:lnTo>
                  <a:pt x="275862" y="192535"/>
                </a:lnTo>
                <a:lnTo>
                  <a:pt x="278226" y="169080"/>
                </a:lnTo>
                <a:cubicBezTo>
                  <a:pt x="297972" y="72586"/>
                  <a:pt x="383349" y="0"/>
                  <a:pt x="485680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5" name="Freihandform: Form 54">
            <a:extLst>
              <a:ext uri="{FF2B5EF4-FFF2-40B4-BE49-F238E27FC236}">
                <a16:creationId xmlns:a16="http://schemas.microsoft.com/office/drawing/2014/main" id="{E41C3582-AE8C-9AAE-0FE6-48F71BBC738F}"/>
              </a:ext>
            </a:extLst>
          </p:cNvPr>
          <p:cNvSpPr/>
          <p:nvPr/>
        </p:nvSpPr>
        <p:spPr>
          <a:xfrm>
            <a:off x="8544029" y="2425562"/>
            <a:ext cx="1119737" cy="1135760"/>
          </a:xfrm>
          <a:custGeom>
            <a:avLst/>
            <a:gdLst>
              <a:gd name="connsiteX0" fmla="*/ 0 w 1119737"/>
              <a:gd name="connsiteY0" fmla="*/ 0 h 1135760"/>
              <a:gd name="connsiteX1" fmla="*/ 261247 w 1119737"/>
              <a:gd name="connsiteY1" fmla="*/ 0 h 1135760"/>
              <a:gd name="connsiteX2" fmla="*/ 264577 w 1119737"/>
              <a:gd name="connsiteY2" fmla="*/ 33038 h 1135760"/>
              <a:gd name="connsiteX3" fmla="*/ 472031 w 1119737"/>
              <a:gd name="connsiteY3" fmla="*/ 202118 h 1135760"/>
              <a:gd name="connsiteX4" fmla="*/ 679485 w 1119737"/>
              <a:gd name="connsiteY4" fmla="*/ 33038 h 1135760"/>
              <a:gd name="connsiteX5" fmla="*/ 682815 w 1119737"/>
              <a:gd name="connsiteY5" fmla="*/ 0 h 1135760"/>
              <a:gd name="connsiteX6" fmla="*/ 904775 w 1119737"/>
              <a:gd name="connsiteY6" fmla="*/ 0 h 1135760"/>
              <a:gd name="connsiteX7" fmla="*/ 904775 w 1119737"/>
              <a:gd name="connsiteY7" fmla="*/ 289055 h 1135760"/>
              <a:gd name="connsiteX8" fmla="*/ 907981 w 1119737"/>
              <a:gd name="connsiteY8" fmla="*/ 288732 h 1135760"/>
              <a:gd name="connsiteX9" fmla="*/ 1119737 w 1119737"/>
              <a:gd name="connsiteY9" fmla="*/ 500488 h 1135760"/>
              <a:gd name="connsiteX10" fmla="*/ 907981 w 1119737"/>
              <a:gd name="connsiteY10" fmla="*/ 712244 h 1135760"/>
              <a:gd name="connsiteX11" fmla="*/ 904775 w 1119737"/>
              <a:gd name="connsiteY11" fmla="*/ 711921 h 1135760"/>
              <a:gd name="connsiteX12" fmla="*/ 904775 w 1119737"/>
              <a:gd name="connsiteY12" fmla="*/ 904775 h 1135760"/>
              <a:gd name="connsiteX13" fmla="*/ 689474 w 1119737"/>
              <a:gd name="connsiteY13" fmla="*/ 904775 h 1135760"/>
              <a:gd name="connsiteX14" fmla="*/ 691412 w 1119737"/>
              <a:gd name="connsiteY14" fmla="*/ 924004 h 1135760"/>
              <a:gd name="connsiteX15" fmla="*/ 479656 w 1119737"/>
              <a:gd name="connsiteY15" fmla="*/ 1135760 h 1135760"/>
              <a:gd name="connsiteX16" fmla="*/ 267900 w 1119737"/>
              <a:gd name="connsiteY16" fmla="*/ 924004 h 1135760"/>
              <a:gd name="connsiteX17" fmla="*/ 269838 w 1119737"/>
              <a:gd name="connsiteY17" fmla="*/ 904775 h 1135760"/>
              <a:gd name="connsiteX18" fmla="*/ 0 w 1119737"/>
              <a:gd name="connsiteY18" fmla="*/ 904775 h 1135760"/>
              <a:gd name="connsiteX19" fmla="*/ 0 w 1119737"/>
              <a:gd name="connsiteY19" fmla="*/ 702299 h 1135760"/>
              <a:gd name="connsiteX20" fmla="*/ 3206 w 1119737"/>
              <a:gd name="connsiteY20" fmla="*/ 702622 h 1135760"/>
              <a:gd name="connsiteX21" fmla="*/ 214962 w 1119737"/>
              <a:gd name="connsiteY21" fmla="*/ 490866 h 1135760"/>
              <a:gd name="connsiteX22" fmla="*/ 3206 w 1119737"/>
              <a:gd name="connsiteY22" fmla="*/ 279110 h 1135760"/>
              <a:gd name="connsiteX23" fmla="*/ 0 w 1119737"/>
              <a:gd name="connsiteY23" fmla="*/ 279433 h 113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9737" h="1135760">
                <a:moveTo>
                  <a:pt x="0" y="0"/>
                </a:moveTo>
                <a:lnTo>
                  <a:pt x="261247" y="0"/>
                </a:lnTo>
                <a:lnTo>
                  <a:pt x="264577" y="33038"/>
                </a:lnTo>
                <a:cubicBezTo>
                  <a:pt x="284323" y="129532"/>
                  <a:pt x="369700" y="202118"/>
                  <a:pt x="472031" y="202118"/>
                </a:cubicBezTo>
                <a:cubicBezTo>
                  <a:pt x="574362" y="202118"/>
                  <a:pt x="659740" y="129532"/>
                  <a:pt x="679485" y="33038"/>
                </a:cubicBezTo>
                <a:lnTo>
                  <a:pt x="682815" y="0"/>
                </a:lnTo>
                <a:lnTo>
                  <a:pt x="904775" y="0"/>
                </a:lnTo>
                <a:lnTo>
                  <a:pt x="904775" y="289055"/>
                </a:lnTo>
                <a:lnTo>
                  <a:pt x="907981" y="288732"/>
                </a:lnTo>
                <a:cubicBezTo>
                  <a:pt x="1024931" y="288732"/>
                  <a:pt x="1119737" y="383538"/>
                  <a:pt x="1119737" y="500488"/>
                </a:cubicBezTo>
                <a:cubicBezTo>
                  <a:pt x="1119737" y="617438"/>
                  <a:pt x="1024931" y="712244"/>
                  <a:pt x="907981" y="712244"/>
                </a:cubicBezTo>
                <a:lnTo>
                  <a:pt x="904775" y="711921"/>
                </a:lnTo>
                <a:lnTo>
                  <a:pt x="904775" y="904775"/>
                </a:lnTo>
                <a:lnTo>
                  <a:pt x="689474" y="904775"/>
                </a:lnTo>
                <a:lnTo>
                  <a:pt x="691412" y="924004"/>
                </a:lnTo>
                <a:cubicBezTo>
                  <a:pt x="691412" y="1040954"/>
                  <a:pt x="596606" y="1135760"/>
                  <a:pt x="479656" y="1135760"/>
                </a:cubicBezTo>
                <a:cubicBezTo>
                  <a:pt x="362706" y="1135760"/>
                  <a:pt x="267900" y="1040954"/>
                  <a:pt x="267900" y="924004"/>
                </a:cubicBezTo>
                <a:lnTo>
                  <a:pt x="269838" y="904775"/>
                </a:lnTo>
                <a:lnTo>
                  <a:pt x="0" y="904775"/>
                </a:lnTo>
                <a:lnTo>
                  <a:pt x="0" y="702299"/>
                </a:lnTo>
                <a:lnTo>
                  <a:pt x="3206" y="702622"/>
                </a:lnTo>
                <a:cubicBezTo>
                  <a:pt x="120156" y="702622"/>
                  <a:pt x="214962" y="607816"/>
                  <a:pt x="214962" y="490866"/>
                </a:cubicBezTo>
                <a:cubicBezTo>
                  <a:pt x="214962" y="373916"/>
                  <a:pt x="120156" y="279110"/>
                  <a:pt x="3206" y="279110"/>
                </a:cubicBezTo>
                <a:lnTo>
                  <a:pt x="0" y="279433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7104DF7E-3C72-04FB-1684-96DB58AAA584}"/>
              </a:ext>
            </a:extLst>
          </p:cNvPr>
          <p:cNvSpPr/>
          <p:nvPr/>
        </p:nvSpPr>
        <p:spPr>
          <a:xfrm>
            <a:off x="1975188" y="3330339"/>
            <a:ext cx="1360351" cy="904775"/>
          </a:xfrm>
          <a:custGeom>
            <a:avLst/>
            <a:gdLst>
              <a:gd name="connsiteX0" fmla="*/ 241828 w 1360351"/>
              <a:gd name="connsiteY0" fmla="*/ 0 h 904775"/>
              <a:gd name="connsiteX1" fmla="*/ 468186 w 1360351"/>
              <a:gd name="connsiteY1" fmla="*/ 0 h 904775"/>
              <a:gd name="connsiteX2" fmla="*/ 467218 w 1360351"/>
              <a:gd name="connsiteY2" fmla="*/ 9599 h 904775"/>
              <a:gd name="connsiteX3" fmla="*/ 678974 w 1360351"/>
              <a:gd name="connsiteY3" fmla="*/ 221355 h 904775"/>
              <a:gd name="connsiteX4" fmla="*/ 890730 w 1360351"/>
              <a:gd name="connsiteY4" fmla="*/ 9599 h 904775"/>
              <a:gd name="connsiteX5" fmla="*/ 889762 w 1360351"/>
              <a:gd name="connsiteY5" fmla="*/ 0 h 904775"/>
              <a:gd name="connsiteX6" fmla="*/ 1146603 w 1360351"/>
              <a:gd name="connsiteY6" fmla="*/ 0 h 904775"/>
              <a:gd name="connsiteX7" fmla="*/ 1146603 w 1360351"/>
              <a:gd name="connsiteY7" fmla="*/ 260066 h 904775"/>
              <a:gd name="connsiteX8" fmla="*/ 1148595 w 1360351"/>
              <a:gd name="connsiteY8" fmla="*/ 259865 h 904775"/>
              <a:gd name="connsiteX9" fmla="*/ 1360351 w 1360351"/>
              <a:gd name="connsiteY9" fmla="*/ 471621 h 904775"/>
              <a:gd name="connsiteX10" fmla="*/ 1148595 w 1360351"/>
              <a:gd name="connsiteY10" fmla="*/ 683377 h 904775"/>
              <a:gd name="connsiteX11" fmla="*/ 1146603 w 1360351"/>
              <a:gd name="connsiteY11" fmla="*/ 683176 h 904775"/>
              <a:gd name="connsiteX12" fmla="*/ 1146603 w 1360351"/>
              <a:gd name="connsiteY12" fmla="*/ 904775 h 904775"/>
              <a:gd name="connsiteX13" fmla="*/ 906016 w 1360351"/>
              <a:gd name="connsiteY13" fmla="*/ 904775 h 904775"/>
              <a:gd name="connsiteX14" fmla="*/ 907963 w 1360351"/>
              <a:gd name="connsiteY14" fmla="*/ 895133 h 904775"/>
              <a:gd name="connsiteX15" fmla="*/ 696207 w 1360351"/>
              <a:gd name="connsiteY15" fmla="*/ 683377 h 904775"/>
              <a:gd name="connsiteX16" fmla="*/ 484451 w 1360351"/>
              <a:gd name="connsiteY16" fmla="*/ 895133 h 904775"/>
              <a:gd name="connsiteX17" fmla="*/ 486398 w 1360351"/>
              <a:gd name="connsiteY17" fmla="*/ 904775 h 904775"/>
              <a:gd name="connsiteX18" fmla="*/ 241828 w 1360351"/>
              <a:gd name="connsiteY18" fmla="*/ 904775 h 904775"/>
              <a:gd name="connsiteX19" fmla="*/ 241828 w 1360351"/>
              <a:gd name="connsiteY19" fmla="*/ 651469 h 904775"/>
              <a:gd name="connsiteX20" fmla="*/ 211756 w 1360351"/>
              <a:gd name="connsiteY20" fmla="*/ 654500 h 904775"/>
              <a:gd name="connsiteX21" fmla="*/ 0 w 1360351"/>
              <a:gd name="connsiteY21" fmla="*/ 442744 h 904775"/>
              <a:gd name="connsiteX22" fmla="*/ 211756 w 1360351"/>
              <a:gd name="connsiteY22" fmla="*/ 230988 h 904775"/>
              <a:gd name="connsiteX23" fmla="*/ 241828 w 1360351"/>
              <a:gd name="connsiteY23" fmla="*/ 234020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0351" h="904775">
                <a:moveTo>
                  <a:pt x="241828" y="0"/>
                </a:moveTo>
                <a:lnTo>
                  <a:pt x="468186" y="0"/>
                </a:lnTo>
                <a:lnTo>
                  <a:pt x="467218" y="9599"/>
                </a:lnTo>
                <a:cubicBezTo>
                  <a:pt x="467218" y="126549"/>
                  <a:pt x="562024" y="221355"/>
                  <a:pt x="678974" y="221355"/>
                </a:cubicBezTo>
                <a:cubicBezTo>
                  <a:pt x="795924" y="221355"/>
                  <a:pt x="890730" y="126549"/>
                  <a:pt x="890730" y="9599"/>
                </a:cubicBezTo>
                <a:lnTo>
                  <a:pt x="889762" y="0"/>
                </a:lnTo>
                <a:lnTo>
                  <a:pt x="1146603" y="0"/>
                </a:lnTo>
                <a:lnTo>
                  <a:pt x="1146603" y="260066"/>
                </a:lnTo>
                <a:lnTo>
                  <a:pt x="1148595" y="259865"/>
                </a:lnTo>
                <a:cubicBezTo>
                  <a:pt x="1265545" y="259865"/>
                  <a:pt x="1360351" y="354671"/>
                  <a:pt x="1360351" y="471621"/>
                </a:cubicBezTo>
                <a:cubicBezTo>
                  <a:pt x="1360351" y="588571"/>
                  <a:pt x="1265545" y="683377"/>
                  <a:pt x="1148595" y="683377"/>
                </a:cubicBezTo>
                <a:lnTo>
                  <a:pt x="1146603" y="683176"/>
                </a:lnTo>
                <a:lnTo>
                  <a:pt x="1146603" y="904775"/>
                </a:lnTo>
                <a:lnTo>
                  <a:pt x="906016" y="904775"/>
                </a:lnTo>
                <a:lnTo>
                  <a:pt x="907963" y="895133"/>
                </a:lnTo>
                <a:cubicBezTo>
                  <a:pt x="907963" y="778183"/>
                  <a:pt x="813157" y="683377"/>
                  <a:pt x="696207" y="683377"/>
                </a:cubicBezTo>
                <a:cubicBezTo>
                  <a:pt x="579257" y="683377"/>
                  <a:pt x="484451" y="778183"/>
                  <a:pt x="484451" y="895133"/>
                </a:cubicBezTo>
                <a:lnTo>
                  <a:pt x="486398" y="904775"/>
                </a:lnTo>
                <a:lnTo>
                  <a:pt x="241828" y="904775"/>
                </a:lnTo>
                <a:lnTo>
                  <a:pt x="241828" y="651469"/>
                </a:lnTo>
                <a:lnTo>
                  <a:pt x="211756" y="654500"/>
                </a:lnTo>
                <a:cubicBezTo>
                  <a:pt x="94806" y="654500"/>
                  <a:pt x="0" y="559694"/>
                  <a:pt x="0" y="442744"/>
                </a:cubicBezTo>
                <a:cubicBezTo>
                  <a:pt x="0" y="325794"/>
                  <a:pt x="94806" y="230988"/>
                  <a:pt x="211756" y="230988"/>
                </a:cubicBezTo>
                <a:lnTo>
                  <a:pt x="241828" y="23402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9" name="Freihandform: Form 58">
            <a:extLst>
              <a:ext uri="{FF2B5EF4-FFF2-40B4-BE49-F238E27FC236}">
                <a16:creationId xmlns:a16="http://schemas.microsoft.com/office/drawing/2014/main" id="{24D33181-E109-18A4-A7A3-F71E4D06E839}"/>
              </a:ext>
            </a:extLst>
          </p:cNvPr>
          <p:cNvSpPr/>
          <p:nvPr/>
        </p:nvSpPr>
        <p:spPr>
          <a:xfrm>
            <a:off x="3121791" y="3128215"/>
            <a:ext cx="904775" cy="1299386"/>
          </a:xfrm>
          <a:custGeom>
            <a:avLst/>
            <a:gdLst>
              <a:gd name="connsiteX0" fmla="*/ 444375 w 904775"/>
              <a:gd name="connsiteY0" fmla="*/ 0 h 1299386"/>
              <a:gd name="connsiteX1" fmla="*/ 651829 w 904775"/>
              <a:gd name="connsiteY1" fmla="*/ 169080 h 1299386"/>
              <a:gd name="connsiteX2" fmla="*/ 655160 w 904775"/>
              <a:gd name="connsiteY2" fmla="*/ 202122 h 1299386"/>
              <a:gd name="connsiteX3" fmla="*/ 904775 w 904775"/>
              <a:gd name="connsiteY3" fmla="*/ 202122 h 1299386"/>
              <a:gd name="connsiteX4" fmla="*/ 904775 w 904775"/>
              <a:gd name="connsiteY4" fmla="*/ 424605 h 1299386"/>
              <a:gd name="connsiteX5" fmla="*/ 893941 w 904775"/>
              <a:gd name="connsiteY5" fmla="*/ 423513 h 1299386"/>
              <a:gd name="connsiteX6" fmla="*/ 682185 w 904775"/>
              <a:gd name="connsiteY6" fmla="*/ 635269 h 1299386"/>
              <a:gd name="connsiteX7" fmla="*/ 893941 w 904775"/>
              <a:gd name="connsiteY7" fmla="*/ 847025 h 1299386"/>
              <a:gd name="connsiteX8" fmla="*/ 904775 w 904775"/>
              <a:gd name="connsiteY8" fmla="*/ 845933 h 1299386"/>
              <a:gd name="connsiteX9" fmla="*/ 904775 w 904775"/>
              <a:gd name="connsiteY9" fmla="*/ 1106897 h 1299386"/>
              <a:gd name="connsiteX10" fmla="*/ 675035 w 904775"/>
              <a:gd name="connsiteY10" fmla="*/ 1106897 h 1299386"/>
              <a:gd name="connsiteX11" fmla="*/ 672675 w 904775"/>
              <a:gd name="connsiteY11" fmla="*/ 1130307 h 1299386"/>
              <a:gd name="connsiteX12" fmla="*/ 465221 w 904775"/>
              <a:gd name="connsiteY12" fmla="*/ 1299386 h 1299386"/>
              <a:gd name="connsiteX13" fmla="*/ 257767 w 904775"/>
              <a:gd name="connsiteY13" fmla="*/ 1130307 h 1299386"/>
              <a:gd name="connsiteX14" fmla="*/ 255407 w 904775"/>
              <a:gd name="connsiteY14" fmla="*/ 1106897 h 1299386"/>
              <a:gd name="connsiteX15" fmla="*/ 0 w 904775"/>
              <a:gd name="connsiteY15" fmla="*/ 1106897 h 1299386"/>
              <a:gd name="connsiteX16" fmla="*/ 0 w 904775"/>
              <a:gd name="connsiteY16" fmla="*/ 885338 h 1299386"/>
              <a:gd name="connsiteX17" fmla="*/ 1607 w 904775"/>
              <a:gd name="connsiteY17" fmla="*/ 885500 h 1299386"/>
              <a:gd name="connsiteX18" fmla="*/ 213363 w 904775"/>
              <a:gd name="connsiteY18" fmla="*/ 673744 h 1299386"/>
              <a:gd name="connsiteX19" fmla="*/ 1607 w 904775"/>
              <a:gd name="connsiteY19" fmla="*/ 461988 h 1299386"/>
              <a:gd name="connsiteX20" fmla="*/ 0 w 904775"/>
              <a:gd name="connsiteY20" fmla="*/ 462150 h 1299386"/>
              <a:gd name="connsiteX21" fmla="*/ 0 w 904775"/>
              <a:gd name="connsiteY21" fmla="*/ 202122 h 1299386"/>
              <a:gd name="connsiteX22" fmla="*/ 233590 w 904775"/>
              <a:gd name="connsiteY22" fmla="*/ 202122 h 1299386"/>
              <a:gd name="connsiteX23" fmla="*/ 236921 w 904775"/>
              <a:gd name="connsiteY23" fmla="*/ 169080 h 1299386"/>
              <a:gd name="connsiteX24" fmla="*/ 444375 w 904775"/>
              <a:gd name="connsiteY24" fmla="*/ 0 h 129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299386">
                <a:moveTo>
                  <a:pt x="444375" y="0"/>
                </a:moveTo>
                <a:cubicBezTo>
                  <a:pt x="546706" y="0"/>
                  <a:pt x="632084" y="72586"/>
                  <a:pt x="651829" y="169080"/>
                </a:cubicBezTo>
                <a:lnTo>
                  <a:pt x="655160" y="202122"/>
                </a:lnTo>
                <a:lnTo>
                  <a:pt x="904775" y="202122"/>
                </a:lnTo>
                <a:lnTo>
                  <a:pt x="904775" y="424605"/>
                </a:lnTo>
                <a:lnTo>
                  <a:pt x="893941" y="423513"/>
                </a:lnTo>
                <a:cubicBezTo>
                  <a:pt x="776991" y="423513"/>
                  <a:pt x="682185" y="518319"/>
                  <a:pt x="682185" y="635269"/>
                </a:cubicBezTo>
                <a:cubicBezTo>
                  <a:pt x="682185" y="752219"/>
                  <a:pt x="776991" y="847025"/>
                  <a:pt x="893941" y="847025"/>
                </a:cubicBezTo>
                <a:lnTo>
                  <a:pt x="904775" y="845933"/>
                </a:lnTo>
                <a:lnTo>
                  <a:pt x="904775" y="1106897"/>
                </a:lnTo>
                <a:lnTo>
                  <a:pt x="675035" y="1106897"/>
                </a:lnTo>
                <a:lnTo>
                  <a:pt x="672675" y="1130307"/>
                </a:lnTo>
                <a:cubicBezTo>
                  <a:pt x="652930" y="1226800"/>
                  <a:pt x="567552" y="1299386"/>
                  <a:pt x="465221" y="1299386"/>
                </a:cubicBezTo>
                <a:cubicBezTo>
                  <a:pt x="362890" y="1299386"/>
                  <a:pt x="277513" y="1226800"/>
                  <a:pt x="257767" y="1130307"/>
                </a:cubicBezTo>
                <a:lnTo>
                  <a:pt x="255407" y="1106897"/>
                </a:lnTo>
                <a:lnTo>
                  <a:pt x="0" y="1106897"/>
                </a:lnTo>
                <a:lnTo>
                  <a:pt x="0" y="885338"/>
                </a:lnTo>
                <a:lnTo>
                  <a:pt x="1607" y="885500"/>
                </a:lnTo>
                <a:cubicBezTo>
                  <a:pt x="118557" y="885500"/>
                  <a:pt x="213363" y="790694"/>
                  <a:pt x="213363" y="673744"/>
                </a:cubicBezTo>
                <a:cubicBezTo>
                  <a:pt x="213363" y="556794"/>
                  <a:pt x="118557" y="461988"/>
                  <a:pt x="1607" y="461988"/>
                </a:cubicBezTo>
                <a:lnTo>
                  <a:pt x="0" y="462150"/>
                </a:lnTo>
                <a:lnTo>
                  <a:pt x="0" y="202122"/>
                </a:lnTo>
                <a:lnTo>
                  <a:pt x="233590" y="202122"/>
                </a:lnTo>
                <a:lnTo>
                  <a:pt x="236921" y="169080"/>
                </a:lnTo>
                <a:cubicBezTo>
                  <a:pt x="256667" y="72586"/>
                  <a:pt x="342044" y="0"/>
                  <a:pt x="444375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1" name="Freihandform: Form 60">
            <a:extLst>
              <a:ext uri="{FF2B5EF4-FFF2-40B4-BE49-F238E27FC236}">
                <a16:creationId xmlns:a16="http://schemas.microsoft.com/office/drawing/2014/main" id="{8EFD2EC0-05FF-DE27-F78A-EFF8E69EDE17}"/>
              </a:ext>
            </a:extLst>
          </p:cNvPr>
          <p:cNvSpPr/>
          <p:nvPr/>
        </p:nvSpPr>
        <p:spPr>
          <a:xfrm>
            <a:off x="3803590" y="3330338"/>
            <a:ext cx="1333478" cy="1145383"/>
          </a:xfrm>
          <a:custGeom>
            <a:avLst/>
            <a:gdLst>
              <a:gd name="connsiteX0" fmla="*/ 222975 w 1333478"/>
              <a:gd name="connsiteY0" fmla="*/ 0 h 1145383"/>
              <a:gd name="connsiteX1" fmla="*/ 466823 w 1333478"/>
              <a:gd name="connsiteY1" fmla="*/ 0 h 1145383"/>
              <a:gd name="connsiteX2" fmla="*/ 466822 w 1333478"/>
              <a:gd name="connsiteY2" fmla="*/ 8 h 1145383"/>
              <a:gd name="connsiteX3" fmla="*/ 678578 w 1333478"/>
              <a:gd name="connsiteY3" fmla="*/ 211764 h 1145383"/>
              <a:gd name="connsiteX4" fmla="*/ 890334 w 1333478"/>
              <a:gd name="connsiteY4" fmla="*/ 8 h 1145383"/>
              <a:gd name="connsiteX5" fmla="*/ 890333 w 1333478"/>
              <a:gd name="connsiteY5" fmla="*/ 0 h 1145383"/>
              <a:gd name="connsiteX6" fmla="*/ 1127750 w 1333478"/>
              <a:gd name="connsiteY6" fmla="*/ 0 h 1145383"/>
              <a:gd name="connsiteX7" fmla="*/ 1127750 w 1333478"/>
              <a:gd name="connsiteY7" fmla="*/ 298967 h 1145383"/>
              <a:gd name="connsiteX8" fmla="*/ 1164399 w 1333478"/>
              <a:gd name="connsiteY8" fmla="*/ 302661 h 1145383"/>
              <a:gd name="connsiteX9" fmla="*/ 1333478 w 1333478"/>
              <a:gd name="connsiteY9" fmla="*/ 510115 h 1145383"/>
              <a:gd name="connsiteX10" fmla="*/ 1164399 w 1333478"/>
              <a:gd name="connsiteY10" fmla="*/ 717569 h 1145383"/>
              <a:gd name="connsiteX11" fmla="*/ 1127750 w 1333478"/>
              <a:gd name="connsiteY11" fmla="*/ 721263 h 1145383"/>
              <a:gd name="connsiteX12" fmla="*/ 1127750 w 1333478"/>
              <a:gd name="connsiteY12" fmla="*/ 904775 h 1145383"/>
              <a:gd name="connsiteX13" fmla="*/ 878182 w 1333478"/>
              <a:gd name="connsiteY13" fmla="*/ 904775 h 1145383"/>
              <a:gd name="connsiteX14" fmla="*/ 881090 w 1333478"/>
              <a:gd name="connsiteY14" fmla="*/ 933627 h 1145383"/>
              <a:gd name="connsiteX15" fmla="*/ 669334 w 1333478"/>
              <a:gd name="connsiteY15" fmla="*/ 1145383 h 1145383"/>
              <a:gd name="connsiteX16" fmla="*/ 457578 w 1333478"/>
              <a:gd name="connsiteY16" fmla="*/ 933627 h 1145383"/>
              <a:gd name="connsiteX17" fmla="*/ 460487 w 1333478"/>
              <a:gd name="connsiteY17" fmla="*/ 904775 h 1145383"/>
              <a:gd name="connsiteX18" fmla="*/ 222975 w 1333478"/>
              <a:gd name="connsiteY18" fmla="*/ 904775 h 1145383"/>
              <a:gd name="connsiteX19" fmla="*/ 222975 w 1333478"/>
              <a:gd name="connsiteY19" fmla="*/ 643771 h 1145383"/>
              <a:gd name="connsiteX20" fmla="*/ 211756 w 1333478"/>
              <a:gd name="connsiteY20" fmla="*/ 644902 h 1145383"/>
              <a:gd name="connsiteX21" fmla="*/ 0 w 1333478"/>
              <a:gd name="connsiteY21" fmla="*/ 433146 h 1145383"/>
              <a:gd name="connsiteX22" fmla="*/ 211756 w 1333478"/>
              <a:gd name="connsiteY22" fmla="*/ 221390 h 1145383"/>
              <a:gd name="connsiteX23" fmla="*/ 222975 w 1333478"/>
              <a:gd name="connsiteY23" fmla="*/ 222521 h 114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478" h="1145383">
                <a:moveTo>
                  <a:pt x="222975" y="0"/>
                </a:moveTo>
                <a:lnTo>
                  <a:pt x="466823" y="0"/>
                </a:lnTo>
                <a:lnTo>
                  <a:pt x="466822" y="8"/>
                </a:lnTo>
                <a:cubicBezTo>
                  <a:pt x="466822" y="116958"/>
                  <a:pt x="561628" y="211764"/>
                  <a:pt x="678578" y="211764"/>
                </a:cubicBezTo>
                <a:cubicBezTo>
                  <a:pt x="795528" y="211764"/>
                  <a:pt x="890334" y="116958"/>
                  <a:pt x="890334" y="8"/>
                </a:cubicBezTo>
                <a:lnTo>
                  <a:pt x="890333" y="0"/>
                </a:lnTo>
                <a:lnTo>
                  <a:pt x="1127750" y="0"/>
                </a:lnTo>
                <a:lnTo>
                  <a:pt x="1127750" y="298967"/>
                </a:lnTo>
                <a:lnTo>
                  <a:pt x="1164399" y="302661"/>
                </a:lnTo>
                <a:cubicBezTo>
                  <a:pt x="1260892" y="322407"/>
                  <a:pt x="1333478" y="407784"/>
                  <a:pt x="1333478" y="510115"/>
                </a:cubicBezTo>
                <a:cubicBezTo>
                  <a:pt x="1333478" y="612446"/>
                  <a:pt x="1260892" y="697824"/>
                  <a:pt x="1164399" y="717569"/>
                </a:cubicBezTo>
                <a:lnTo>
                  <a:pt x="1127750" y="721263"/>
                </a:lnTo>
                <a:lnTo>
                  <a:pt x="1127750" y="904775"/>
                </a:lnTo>
                <a:lnTo>
                  <a:pt x="878182" y="904775"/>
                </a:lnTo>
                <a:lnTo>
                  <a:pt x="881090" y="933627"/>
                </a:lnTo>
                <a:cubicBezTo>
                  <a:pt x="881090" y="1050577"/>
                  <a:pt x="786284" y="1145383"/>
                  <a:pt x="669334" y="1145383"/>
                </a:cubicBezTo>
                <a:cubicBezTo>
                  <a:pt x="552384" y="1145383"/>
                  <a:pt x="457578" y="1050577"/>
                  <a:pt x="457578" y="933627"/>
                </a:cubicBezTo>
                <a:lnTo>
                  <a:pt x="460487" y="904775"/>
                </a:lnTo>
                <a:lnTo>
                  <a:pt x="222975" y="904775"/>
                </a:lnTo>
                <a:lnTo>
                  <a:pt x="222975" y="643771"/>
                </a:lnTo>
                <a:lnTo>
                  <a:pt x="211756" y="644902"/>
                </a:lnTo>
                <a:cubicBezTo>
                  <a:pt x="94806" y="644902"/>
                  <a:pt x="0" y="550096"/>
                  <a:pt x="0" y="433146"/>
                </a:cubicBezTo>
                <a:cubicBezTo>
                  <a:pt x="0" y="316196"/>
                  <a:pt x="94806" y="221390"/>
                  <a:pt x="211756" y="221390"/>
                </a:cubicBezTo>
                <a:lnTo>
                  <a:pt x="222975" y="222521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3" name="Freihandform: Form 62">
            <a:extLst>
              <a:ext uri="{FF2B5EF4-FFF2-40B4-BE49-F238E27FC236}">
                <a16:creationId xmlns:a16="http://schemas.microsoft.com/office/drawing/2014/main" id="{D6607115-F122-083C-8CF2-DC7961CE1084}"/>
              </a:ext>
            </a:extLst>
          </p:cNvPr>
          <p:cNvSpPr/>
          <p:nvPr/>
        </p:nvSpPr>
        <p:spPr>
          <a:xfrm>
            <a:off x="4931341" y="3157063"/>
            <a:ext cx="904775" cy="1078051"/>
          </a:xfrm>
          <a:custGeom>
            <a:avLst/>
            <a:gdLst>
              <a:gd name="connsiteX0" fmla="*/ 455595 w 904775"/>
              <a:gd name="connsiteY0" fmla="*/ 0 h 1078051"/>
              <a:gd name="connsiteX1" fmla="*/ 663049 w 904775"/>
              <a:gd name="connsiteY1" fmla="*/ 169080 h 1078051"/>
              <a:gd name="connsiteX2" fmla="*/ 663472 w 904775"/>
              <a:gd name="connsiteY2" fmla="*/ 173276 h 1078051"/>
              <a:gd name="connsiteX3" fmla="*/ 904775 w 904775"/>
              <a:gd name="connsiteY3" fmla="*/ 173276 h 1078051"/>
              <a:gd name="connsiteX4" fmla="*/ 904775 w 904775"/>
              <a:gd name="connsiteY4" fmla="*/ 423512 h 1078051"/>
              <a:gd name="connsiteX5" fmla="*/ 862100 w 904775"/>
              <a:gd name="connsiteY5" fmla="*/ 427814 h 1078051"/>
              <a:gd name="connsiteX6" fmla="*/ 822351 w 904775"/>
              <a:gd name="connsiteY6" fmla="*/ 440153 h 1078051"/>
              <a:gd name="connsiteX7" fmla="*/ 810213 w 904775"/>
              <a:gd name="connsiteY7" fmla="*/ 448337 h 1078051"/>
              <a:gd name="connsiteX8" fmla="*/ 795358 w 904775"/>
              <a:gd name="connsiteY8" fmla="*/ 454169 h 1078051"/>
              <a:gd name="connsiteX9" fmla="*/ 773518 w 904775"/>
              <a:gd name="connsiteY9" fmla="*/ 473077 h 1078051"/>
              <a:gd name="connsiteX10" fmla="*/ 755042 w 904775"/>
              <a:gd name="connsiteY10" fmla="*/ 485534 h 1078051"/>
              <a:gd name="connsiteX11" fmla="*/ 749310 w 904775"/>
              <a:gd name="connsiteY11" fmla="*/ 494035 h 1078051"/>
              <a:gd name="connsiteX12" fmla="*/ 741760 w 904775"/>
              <a:gd name="connsiteY12" fmla="*/ 500572 h 1078051"/>
              <a:gd name="connsiteX13" fmla="*/ 723818 w 904775"/>
              <a:gd name="connsiteY13" fmla="*/ 531845 h 1078051"/>
              <a:gd name="connsiteX14" fmla="*/ 709661 w 904775"/>
              <a:gd name="connsiteY14" fmla="*/ 552843 h 1078051"/>
              <a:gd name="connsiteX15" fmla="*/ 707173 w 904775"/>
              <a:gd name="connsiteY15" fmla="*/ 560859 h 1078051"/>
              <a:gd name="connsiteX16" fmla="*/ 706255 w 904775"/>
              <a:gd name="connsiteY16" fmla="*/ 562459 h 1078051"/>
              <a:gd name="connsiteX17" fmla="*/ 705699 w 904775"/>
              <a:gd name="connsiteY17" fmla="*/ 565606 h 1078051"/>
              <a:gd name="connsiteX18" fmla="*/ 697322 w 904775"/>
              <a:gd name="connsiteY18" fmla="*/ 592592 h 1078051"/>
              <a:gd name="connsiteX19" fmla="*/ 693020 w 904775"/>
              <a:gd name="connsiteY19" fmla="*/ 635268 h 1078051"/>
              <a:gd name="connsiteX20" fmla="*/ 697322 w 904775"/>
              <a:gd name="connsiteY20" fmla="*/ 677944 h 1078051"/>
              <a:gd name="connsiteX21" fmla="*/ 705699 w 904775"/>
              <a:gd name="connsiteY21" fmla="*/ 704930 h 1078051"/>
              <a:gd name="connsiteX22" fmla="*/ 706255 w 904775"/>
              <a:gd name="connsiteY22" fmla="*/ 708077 h 1078051"/>
              <a:gd name="connsiteX23" fmla="*/ 707173 w 904775"/>
              <a:gd name="connsiteY23" fmla="*/ 709678 h 1078051"/>
              <a:gd name="connsiteX24" fmla="*/ 709661 w 904775"/>
              <a:gd name="connsiteY24" fmla="*/ 717693 h 1078051"/>
              <a:gd name="connsiteX25" fmla="*/ 723817 w 904775"/>
              <a:gd name="connsiteY25" fmla="*/ 738690 h 1078051"/>
              <a:gd name="connsiteX26" fmla="*/ 741760 w 904775"/>
              <a:gd name="connsiteY26" fmla="*/ 769965 h 1078051"/>
              <a:gd name="connsiteX27" fmla="*/ 749311 w 904775"/>
              <a:gd name="connsiteY27" fmla="*/ 776502 h 1078051"/>
              <a:gd name="connsiteX28" fmla="*/ 755042 w 904775"/>
              <a:gd name="connsiteY28" fmla="*/ 785002 h 1078051"/>
              <a:gd name="connsiteX29" fmla="*/ 773516 w 904775"/>
              <a:gd name="connsiteY29" fmla="*/ 797458 h 1078051"/>
              <a:gd name="connsiteX30" fmla="*/ 795358 w 904775"/>
              <a:gd name="connsiteY30" fmla="*/ 816368 h 1078051"/>
              <a:gd name="connsiteX31" fmla="*/ 810214 w 904775"/>
              <a:gd name="connsiteY31" fmla="*/ 822200 h 1078051"/>
              <a:gd name="connsiteX32" fmla="*/ 822351 w 904775"/>
              <a:gd name="connsiteY32" fmla="*/ 830383 h 1078051"/>
              <a:gd name="connsiteX33" fmla="*/ 862100 w 904775"/>
              <a:gd name="connsiteY33" fmla="*/ 842722 h 1078051"/>
              <a:gd name="connsiteX34" fmla="*/ 904775 w 904775"/>
              <a:gd name="connsiteY34" fmla="*/ 847024 h 1078051"/>
              <a:gd name="connsiteX35" fmla="*/ 904775 w 904775"/>
              <a:gd name="connsiteY35" fmla="*/ 1078051 h 1078051"/>
              <a:gd name="connsiteX36" fmla="*/ 667403 w 904775"/>
              <a:gd name="connsiteY36" fmla="*/ 1078051 h 1078051"/>
              <a:gd name="connsiteX37" fmla="*/ 665039 w 904775"/>
              <a:gd name="connsiteY37" fmla="*/ 1054600 h 1078051"/>
              <a:gd name="connsiteX38" fmla="*/ 457585 w 904775"/>
              <a:gd name="connsiteY38" fmla="*/ 885520 h 1078051"/>
              <a:gd name="connsiteX39" fmla="*/ 250131 w 904775"/>
              <a:gd name="connsiteY39" fmla="*/ 1054600 h 1078051"/>
              <a:gd name="connsiteX40" fmla="*/ 247767 w 904775"/>
              <a:gd name="connsiteY40" fmla="*/ 1078051 h 1078051"/>
              <a:gd name="connsiteX41" fmla="*/ 0 w 904775"/>
              <a:gd name="connsiteY41" fmla="*/ 1078051 h 1078051"/>
              <a:gd name="connsiteX42" fmla="*/ 0 w 904775"/>
              <a:gd name="connsiteY42" fmla="*/ 894500 h 1078051"/>
              <a:gd name="connsiteX43" fmla="*/ 36263 w 904775"/>
              <a:gd name="connsiteY43" fmla="*/ 890844 h 1078051"/>
              <a:gd name="connsiteX44" fmla="*/ 205342 w 904775"/>
              <a:gd name="connsiteY44" fmla="*/ 683390 h 1078051"/>
              <a:gd name="connsiteX45" fmla="*/ 36263 w 904775"/>
              <a:gd name="connsiteY45" fmla="*/ 475936 h 1078051"/>
              <a:gd name="connsiteX46" fmla="*/ 0 w 904775"/>
              <a:gd name="connsiteY46" fmla="*/ 472281 h 1078051"/>
              <a:gd name="connsiteX47" fmla="*/ 0 w 904775"/>
              <a:gd name="connsiteY47" fmla="*/ 173276 h 1078051"/>
              <a:gd name="connsiteX48" fmla="*/ 247718 w 904775"/>
              <a:gd name="connsiteY48" fmla="*/ 173276 h 1078051"/>
              <a:gd name="connsiteX49" fmla="*/ 248141 w 904775"/>
              <a:gd name="connsiteY49" fmla="*/ 169080 h 1078051"/>
              <a:gd name="connsiteX50" fmla="*/ 455595 w 904775"/>
              <a:gd name="connsiteY50" fmla="*/ 0 h 107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04775" h="1078051">
                <a:moveTo>
                  <a:pt x="455595" y="0"/>
                </a:moveTo>
                <a:cubicBezTo>
                  <a:pt x="557927" y="0"/>
                  <a:pt x="643304" y="72586"/>
                  <a:pt x="663049" y="169080"/>
                </a:cubicBezTo>
                <a:lnTo>
                  <a:pt x="663472" y="173276"/>
                </a:lnTo>
                <a:lnTo>
                  <a:pt x="904775" y="173276"/>
                </a:lnTo>
                <a:lnTo>
                  <a:pt x="904775" y="423512"/>
                </a:lnTo>
                <a:lnTo>
                  <a:pt x="862100" y="427814"/>
                </a:lnTo>
                <a:cubicBezTo>
                  <a:pt x="848315" y="430635"/>
                  <a:pt x="835018" y="434795"/>
                  <a:pt x="822351" y="440153"/>
                </a:cubicBezTo>
                <a:lnTo>
                  <a:pt x="810213" y="448337"/>
                </a:lnTo>
                <a:lnTo>
                  <a:pt x="795358" y="454169"/>
                </a:lnTo>
                <a:lnTo>
                  <a:pt x="773518" y="473077"/>
                </a:lnTo>
                <a:lnTo>
                  <a:pt x="755042" y="485534"/>
                </a:lnTo>
                <a:lnTo>
                  <a:pt x="749310" y="494035"/>
                </a:lnTo>
                <a:lnTo>
                  <a:pt x="741760" y="500572"/>
                </a:lnTo>
                <a:lnTo>
                  <a:pt x="723818" y="531845"/>
                </a:lnTo>
                <a:lnTo>
                  <a:pt x="709661" y="552843"/>
                </a:lnTo>
                <a:lnTo>
                  <a:pt x="707173" y="560859"/>
                </a:lnTo>
                <a:lnTo>
                  <a:pt x="706255" y="562459"/>
                </a:lnTo>
                <a:lnTo>
                  <a:pt x="705699" y="565606"/>
                </a:lnTo>
                <a:lnTo>
                  <a:pt x="697322" y="592592"/>
                </a:lnTo>
                <a:cubicBezTo>
                  <a:pt x="694502" y="606377"/>
                  <a:pt x="693020" y="620649"/>
                  <a:pt x="693020" y="635268"/>
                </a:cubicBezTo>
                <a:cubicBezTo>
                  <a:pt x="693020" y="649887"/>
                  <a:pt x="694502" y="664160"/>
                  <a:pt x="697322" y="677944"/>
                </a:cubicBezTo>
                <a:lnTo>
                  <a:pt x="705699" y="704930"/>
                </a:lnTo>
                <a:lnTo>
                  <a:pt x="706255" y="708077"/>
                </a:lnTo>
                <a:lnTo>
                  <a:pt x="707173" y="709678"/>
                </a:lnTo>
                <a:lnTo>
                  <a:pt x="709661" y="717693"/>
                </a:lnTo>
                <a:lnTo>
                  <a:pt x="723817" y="738690"/>
                </a:lnTo>
                <a:lnTo>
                  <a:pt x="741760" y="769965"/>
                </a:lnTo>
                <a:lnTo>
                  <a:pt x="749311" y="776502"/>
                </a:lnTo>
                <a:lnTo>
                  <a:pt x="755042" y="785002"/>
                </a:lnTo>
                <a:lnTo>
                  <a:pt x="773516" y="797458"/>
                </a:lnTo>
                <a:lnTo>
                  <a:pt x="795358" y="816368"/>
                </a:lnTo>
                <a:lnTo>
                  <a:pt x="810214" y="822200"/>
                </a:lnTo>
                <a:lnTo>
                  <a:pt x="822351" y="830383"/>
                </a:lnTo>
                <a:cubicBezTo>
                  <a:pt x="835018" y="835741"/>
                  <a:pt x="848315" y="839901"/>
                  <a:pt x="862100" y="842722"/>
                </a:cubicBezTo>
                <a:lnTo>
                  <a:pt x="904775" y="847024"/>
                </a:lnTo>
                <a:lnTo>
                  <a:pt x="904775" y="1078051"/>
                </a:lnTo>
                <a:lnTo>
                  <a:pt x="667403" y="1078051"/>
                </a:lnTo>
                <a:lnTo>
                  <a:pt x="665039" y="1054600"/>
                </a:lnTo>
                <a:cubicBezTo>
                  <a:pt x="645294" y="958106"/>
                  <a:pt x="559917" y="885520"/>
                  <a:pt x="457585" y="885520"/>
                </a:cubicBezTo>
                <a:cubicBezTo>
                  <a:pt x="355254" y="885520"/>
                  <a:pt x="269877" y="958106"/>
                  <a:pt x="250131" y="1054600"/>
                </a:cubicBezTo>
                <a:lnTo>
                  <a:pt x="247767" y="1078051"/>
                </a:lnTo>
                <a:lnTo>
                  <a:pt x="0" y="1078051"/>
                </a:lnTo>
                <a:lnTo>
                  <a:pt x="0" y="894500"/>
                </a:lnTo>
                <a:lnTo>
                  <a:pt x="36263" y="890844"/>
                </a:lnTo>
                <a:cubicBezTo>
                  <a:pt x="132756" y="871099"/>
                  <a:pt x="205342" y="785721"/>
                  <a:pt x="205342" y="683390"/>
                </a:cubicBezTo>
                <a:cubicBezTo>
                  <a:pt x="205342" y="581059"/>
                  <a:pt x="132756" y="495682"/>
                  <a:pt x="36263" y="475936"/>
                </a:cubicBezTo>
                <a:lnTo>
                  <a:pt x="0" y="472281"/>
                </a:lnTo>
                <a:lnTo>
                  <a:pt x="0" y="173276"/>
                </a:lnTo>
                <a:lnTo>
                  <a:pt x="247718" y="173276"/>
                </a:lnTo>
                <a:lnTo>
                  <a:pt x="248141" y="169080"/>
                </a:lnTo>
                <a:cubicBezTo>
                  <a:pt x="267887" y="72586"/>
                  <a:pt x="353264" y="0"/>
                  <a:pt x="455595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220FBEEF-4FA4-5198-765F-DD3C507BD9A4}"/>
              </a:ext>
            </a:extLst>
          </p:cNvPr>
          <p:cNvSpPr/>
          <p:nvPr/>
        </p:nvSpPr>
        <p:spPr>
          <a:xfrm>
            <a:off x="5617940" y="3060800"/>
            <a:ext cx="1122950" cy="1414920"/>
          </a:xfrm>
          <a:custGeom>
            <a:avLst/>
            <a:gdLst>
              <a:gd name="connsiteX0" fmla="*/ 671773 w 1122950"/>
              <a:gd name="connsiteY0" fmla="*/ 0 h 1414920"/>
              <a:gd name="connsiteX1" fmla="*/ 883529 w 1122950"/>
              <a:gd name="connsiteY1" fmla="*/ 211756 h 1414920"/>
              <a:gd name="connsiteX2" fmla="*/ 879227 w 1122950"/>
              <a:gd name="connsiteY2" fmla="*/ 254432 h 1414920"/>
              <a:gd name="connsiteX3" fmla="*/ 874538 w 1122950"/>
              <a:gd name="connsiteY3" fmla="*/ 269538 h 1414920"/>
              <a:gd name="connsiteX4" fmla="*/ 1122950 w 1122950"/>
              <a:gd name="connsiteY4" fmla="*/ 269538 h 1414920"/>
              <a:gd name="connsiteX5" fmla="*/ 1122950 w 1122950"/>
              <a:gd name="connsiteY5" fmla="*/ 569190 h 1414920"/>
              <a:gd name="connsiteX6" fmla="*/ 1093101 w 1122950"/>
              <a:gd name="connsiteY6" fmla="*/ 572199 h 1414920"/>
              <a:gd name="connsiteX7" fmla="*/ 924021 w 1122950"/>
              <a:gd name="connsiteY7" fmla="*/ 779653 h 1414920"/>
              <a:gd name="connsiteX8" fmla="*/ 1093101 w 1122950"/>
              <a:gd name="connsiteY8" fmla="*/ 987107 h 1414920"/>
              <a:gd name="connsiteX9" fmla="*/ 1122950 w 1122950"/>
              <a:gd name="connsiteY9" fmla="*/ 990116 h 1414920"/>
              <a:gd name="connsiteX10" fmla="*/ 1122950 w 1122950"/>
              <a:gd name="connsiteY10" fmla="*/ 1174313 h 1414920"/>
              <a:gd name="connsiteX11" fmla="*/ 882618 w 1122950"/>
              <a:gd name="connsiteY11" fmla="*/ 1174313 h 1414920"/>
              <a:gd name="connsiteX12" fmla="*/ 885526 w 1122950"/>
              <a:gd name="connsiteY12" fmla="*/ 1203164 h 1414920"/>
              <a:gd name="connsiteX13" fmla="*/ 673770 w 1122950"/>
              <a:gd name="connsiteY13" fmla="*/ 1414920 h 1414920"/>
              <a:gd name="connsiteX14" fmla="*/ 462014 w 1122950"/>
              <a:gd name="connsiteY14" fmla="*/ 1203164 h 1414920"/>
              <a:gd name="connsiteX15" fmla="*/ 464923 w 1122950"/>
              <a:gd name="connsiteY15" fmla="*/ 1174313 h 1414920"/>
              <a:gd name="connsiteX16" fmla="*/ 218175 w 1122950"/>
              <a:gd name="connsiteY16" fmla="*/ 1174313 h 1414920"/>
              <a:gd name="connsiteX17" fmla="*/ 218175 w 1122950"/>
              <a:gd name="connsiteY17" fmla="*/ 942002 h 1414920"/>
              <a:gd name="connsiteX18" fmla="*/ 211756 w 1122950"/>
              <a:gd name="connsiteY18" fmla="*/ 943298 h 1414920"/>
              <a:gd name="connsiteX19" fmla="*/ 0 w 1122950"/>
              <a:gd name="connsiteY19" fmla="*/ 731542 h 1414920"/>
              <a:gd name="connsiteX20" fmla="*/ 211756 w 1122950"/>
              <a:gd name="connsiteY20" fmla="*/ 519786 h 1414920"/>
              <a:gd name="connsiteX21" fmla="*/ 218175 w 1122950"/>
              <a:gd name="connsiteY21" fmla="*/ 521082 h 1414920"/>
              <a:gd name="connsiteX22" fmla="*/ 218175 w 1122950"/>
              <a:gd name="connsiteY22" fmla="*/ 269538 h 1414920"/>
              <a:gd name="connsiteX23" fmla="*/ 469008 w 1122950"/>
              <a:gd name="connsiteY23" fmla="*/ 269538 h 1414920"/>
              <a:gd name="connsiteX24" fmla="*/ 464319 w 1122950"/>
              <a:gd name="connsiteY24" fmla="*/ 254432 h 1414920"/>
              <a:gd name="connsiteX25" fmla="*/ 460017 w 1122950"/>
              <a:gd name="connsiteY25" fmla="*/ 211756 h 1414920"/>
              <a:gd name="connsiteX26" fmla="*/ 671773 w 1122950"/>
              <a:gd name="connsiteY26" fmla="*/ 0 h 141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22950" h="1414920">
                <a:moveTo>
                  <a:pt x="671773" y="0"/>
                </a:moveTo>
                <a:cubicBezTo>
                  <a:pt x="788723" y="0"/>
                  <a:pt x="883529" y="94806"/>
                  <a:pt x="883529" y="211756"/>
                </a:cubicBezTo>
                <a:cubicBezTo>
                  <a:pt x="883529" y="226375"/>
                  <a:pt x="882048" y="240647"/>
                  <a:pt x="879227" y="254432"/>
                </a:cubicBezTo>
                <a:lnTo>
                  <a:pt x="874538" y="269538"/>
                </a:lnTo>
                <a:lnTo>
                  <a:pt x="1122950" y="269538"/>
                </a:lnTo>
                <a:lnTo>
                  <a:pt x="1122950" y="569190"/>
                </a:lnTo>
                <a:lnTo>
                  <a:pt x="1093101" y="572199"/>
                </a:lnTo>
                <a:cubicBezTo>
                  <a:pt x="996607" y="591945"/>
                  <a:pt x="924021" y="677322"/>
                  <a:pt x="924021" y="779653"/>
                </a:cubicBezTo>
                <a:cubicBezTo>
                  <a:pt x="924021" y="881984"/>
                  <a:pt x="996607" y="967362"/>
                  <a:pt x="1093101" y="987107"/>
                </a:cubicBezTo>
                <a:lnTo>
                  <a:pt x="1122950" y="990116"/>
                </a:lnTo>
                <a:lnTo>
                  <a:pt x="1122950" y="1174313"/>
                </a:lnTo>
                <a:lnTo>
                  <a:pt x="882618" y="1174313"/>
                </a:lnTo>
                <a:lnTo>
                  <a:pt x="885526" y="1203164"/>
                </a:lnTo>
                <a:cubicBezTo>
                  <a:pt x="885526" y="1320114"/>
                  <a:pt x="790720" y="1414920"/>
                  <a:pt x="673770" y="1414920"/>
                </a:cubicBezTo>
                <a:cubicBezTo>
                  <a:pt x="556820" y="1414920"/>
                  <a:pt x="462014" y="1320114"/>
                  <a:pt x="462014" y="1203164"/>
                </a:cubicBezTo>
                <a:lnTo>
                  <a:pt x="464923" y="1174313"/>
                </a:lnTo>
                <a:lnTo>
                  <a:pt x="218175" y="1174313"/>
                </a:lnTo>
                <a:lnTo>
                  <a:pt x="218175" y="942002"/>
                </a:lnTo>
                <a:lnTo>
                  <a:pt x="211756" y="943298"/>
                </a:lnTo>
                <a:cubicBezTo>
                  <a:pt x="94806" y="943298"/>
                  <a:pt x="0" y="848492"/>
                  <a:pt x="0" y="731542"/>
                </a:cubicBezTo>
                <a:cubicBezTo>
                  <a:pt x="0" y="614592"/>
                  <a:pt x="94806" y="519786"/>
                  <a:pt x="211756" y="519786"/>
                </a:cubicBezTo>
                <a:lnTo>
                  <a:pt x="218175" y="521082"/>
                </a:lnTo>
                <a:lnTo>
                  <a:pt x="218175" y="269538"/>
                </a:lnTo>
                <a:lnTo>
                  <a:pt x="469008" y="269538"/>
                </a:lnTo>
                <a:lnTo>
                  <a:pt x="464319" y="254432"/>
                </a:lnTo>
                <a:cubicBezTo>
                  <a:pt x="461499" y="240647"/>
                  <a:pt x="460017" y="226375"/>
                  <a:pt x="460017" y="211756"/>
                </a:cubicBezTo>
                <a:cubicBezTo>
                  <a:pt x="460017" y="94806"/>
                  <a:pt x="554823" y="0"/>
                  <a:pt x="671773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7" name="Freihandform: Form 66">
            <a:extLst>
              <a:ext uri="{FF2B5EF4-FFF2-40B4-BE49-F238E27FC236}">
                <a16:creationId xmlns:a16="http://schemas.microsoft.com/office/drawing/2014/main" id="{5F83E71E-9253-642D-E794-06EB5E726757}"/>
              </a:ext>
            </a:extLst>
          </p:cNvPr>
          <p:cNvSpPr/>
          <p:nvPr/>
        </p:nvSpPr>
        <p:spPr>
          <a:xfrm>
            <a:off x="6532342" y="3330338"/>
            <a:ext cx="1333894" cy="904775"/>
          </a:xfrm>
          <a:custGeom>
            <a:avLst/>
            <a:gdLst>
              <a:gd name="connsiteX0" fmla="*/ 208548 w 1333894"/>
              <a:gd name="connsiteY0" fmla="*/ 0 h 904775"/>
              <a:gd name="connsiteX1" fmla="*/ 454492 w 1333894"/>
              <a:gd name="connsiteY1" fmla="*/ 0 h 904775"/>
              <a:gd name="connsiteX2" fmla="*/ 451583 w 1333894"/>
              <a:gd name="connsiteY2" fmla="*/ 28855 h 904775"/>
              <a:gd name="connsiteX3" fmla="*/ 663339 w 1333894"/>
              <a:gd name="connsiteY3" fmla="*/ 240611 h 904775"/>
              <a:gd name="connsiteX4" fmla="*/ 875095 w 1333894"/>
              <a:gd name="connsiteY4" fmla="*/ 28855 h 904775"/>
              <a:gd name="connsiteX5" fmla="*/ 872186 w 1333894"/>
              <a:gd name="connsiteY5" fmla="*/ 0 h 904775"/>
              <a:gd name="connsiteX6" fmla="*/ 1113323 w 1333894"/>
              <a:gd name="connsiteY6" fmla="*/ 0 h 904775"/>
              <a:gd name="connsiteX7" fmla="*/ 1113323 w 1333894"/>
              <a:gd name="connsiteY7" fmla="*/ 241500 h 904775"/>
              <a:gd name="connsiteX8" fmla="*/ 1122138 w 1333894"/>
              <a:gd name="connsiteY8" fmla="*/ 240611 h 904775"/>
              <a:gd name="connsiteX9" fmla="*/ 1333894 w 1333894"/>
              <a:gd name="connsiteY9" fmla="*/ 452367 h 904775"/>
              <a:gd name="connsiteX10" fmla="*/ 1122138 w 1333894"/>
              <a:gd name="connsiteY10" fmla="*/ 664123 h 904775"/>
              <a:gd name="connsiteX11" fmla="*/ 1113323 w 1333894"/>
              <a:gd name="connsiteY11" fmla="*/ 663235 h 904775"/>
              <a:gd name="connsiteX12" fmla="*/ 1113323 w 1333894"/>
              <a:gd name="connsiteY12" fmla="*/ 904775 h 904775"/>
              <a:gd name="connsiteX13" fmla="*/ 885189 w 1333894"/>
              <a:gd name="connsiteY13" fmla="*/ 904775 h 904775"/>
              <a:gd name="connsiteX14" fmla="*/ 882825 w 1333894"/>
              <a:gd name="connsiteY14" fmla="*/ 881325 h 904775"/>
              <a:gd name="connsiteX15" fmla="*/ 675371 w 1333894"/>
              <a:gd name="connsiteY15" fmla="*/ 712245 h 904775"/>
              <a:gd name="connsiteX16" fmla="*/ 467917 w 1333894"/>
              <a:gd name="connsiteY16" fmla="*/ 881325 h 904775"/>
              <a:gd name="connsiteX17" fmla="*/ 465553 w 1333894"/>
              <a:gd name="connsiteY17" fmla="*/ 904775 h 904775"/>
              <a:gd name="connsiteX18" fmla="*/ 208548 w 1333894"/>
              <a:gd name="connsiteY18" fmla="*/ 904775 h 904775"/>
              <a:gd name="connsiteX19" fmla="*/ 208548 w 1333894"/>
              <a:gd name="connsiteY19" fmla="*/ 721548 h 904775"/>
              <a:gd name="connsiteX20" fmla="*/ 169079 w 1333894"/>
              <a:gd name="connsiteY20" fmla="*/ 717569 h 904775"/>
              <a:gd name="connsiteX21" fmla="*/ 0 w 1333894"/>
              <a:gd name="connsiteY21" fmla="*/ 510115 h 904775"/>
              <a:gd name="connsiteX22" fmla="*/ 169079 w 1333894"/>
              <a:gd name="connsiteY22" fmla="*/ 302661 h 904775"/>
              <a:gd name="connsiteX23" fmla="*/ 208548 w 1333894"/>
              <a:gd name="connsiteY23" fmla="*/ 29868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894" h="904775">
                <a:moveTo>
                  <a:pt x="208548" y="0"/>
                </a:moveTo>
                <a:lnTo>
                  <a:pt x="454492" y="0"/>
                </a:lnTo>
                <a:lnTo>
                  <a:pt x="451583" y="28855"/>
                </a:lnTo>
                <a:cubicBezTo>
                  <a:pt x="451583" y="145805"/>
                  <a:pt x="546389" y="240611"/>
                  <a:pt x="663339" y="240611"/>
                </a:cubicBezTo>
                <a:cubicBezTo>
                  <a:pt x="780289" y="240611"/>
                  <a:pt x="875095" y="145805"/>
                  <a:pt x="875095" y="28855"/>
                </a:cubicBezTo>
                <a:lnTo>
                  <a:pt x="872186" y="0"/>
                </a:lnTo>
                <a:lnTo>
                  <a:pt x="1113323" y="0"/>
                </a:lnTo>
                <a:lnTo>
                  <a:pt x="1113323" y="241500"/>
                </a:lnTo>
                <a:lnTo>
                  <a:pt x="1122138" y="240611"/>
                </a:lnTo>
                <a:cubicBezTo>
                  <a:pt x="1239088" y="240611"/>
                  <a:pt x="1333894" y="335417"/>
                  <a:pt x="1333894" y="452367"/>
                </a:cubicBezTo>
                <a:cubicBezTo>
                  <a:pt x="1333894" y="569317"/>
                  <a:pt x="1239088" y="664123"/>
                  <a:pt x="1122138" y="664123"/>
                </a:cubicBezTo>
                <a:lnTo>
                  <a:pt x="1113323" y="663235"/>
                </a:lnTo>
                <a:lnTo>
                  <a:pt x="1113323" y="904775"/>
                </a:lnTo>
                <a:lnTo>
                  <a:pt x="885189" y="904775"/>
                </a:lnTo>
                <a:lnTo>
                  <a:pt x="882825" y="881325"/>
                </a:lnTo>
                <a:cubicBezTo>
                  <a:pt x="863080" y="784831"/>
                  <a:pt x="777702" y="712245"/>
                  <a:pt x="675371" y="712245"/>
                </a:cubicBezTo>
                <a:cubicBezTo>
                  <a:pt x="573040" y="712245"/>
                  <a:pt x="487663" y="784831"/>
                  <a:pt x="467917" y="881325"/>
                </a:cubicBezTo>
                <a:lnTo>
                  <a:pt x="465553" y="904775"/>
                </a:lnTo>
                <a:lnTo>
                  <a:pt x="208548" y="904775"/>
                </a:lnTo>
                <a:lnTo>
                  <a:pt x="208548" y="721548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8548" y="298683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9" name="Freihandform: Form 68">
            <a:extLst>
              <a:ext uri="{FF2B5EF4-FFF2-40B4-BE49-F238E27FC236}">
                <a16:creationId xmlns:a16="http://schemas.microsoft.com/office/drawing/2014/main" id="{42E6C3AC-0256-6E13-66DE-FEEB6D16652A}"/>
              </a:ext>
            </a:extLst>
          </p:cNvPr>
          <p:cNvSpPr/>
          <p:nvPr/>
        </p:nvSpPr>
        <p:spPr>
          <a:xfrm>
            <a:off x="7645666" y="3137810"/>
            <a:ext cx="904775" cy="1366775"/>
          </a:xfrm>
          <a:custGeom>
            <a:avLst/>
            <a:gdLst>
              <a:gd name="connsiteX0" fmla="*/ 466018 w 904775"/>
              <a:gd name="connsiteY0" fmla="*/ 0 h 1366775"/>
              <a:gd name="connsiteX1" fmla="*/ 673472 w 904775"/>
              <a:gd name="connsiteY1" fmla="*/ 169080 h 1366775"/>
              <a:gd name="connsiteX2" fmla="*/ 675836 w 904775"/>
              <a:gd name="connsiteY2" fmla="*/ 192527 h 1366775"/>
              <a:gd name="connsiteX3" fmla="*/ 904775 w 904775"/>
              <a:gd name="connsiteY3" fmla="*/ 192527 h 1366775"/>
              <a:gd name="connsiteX4" fmla="*/ 904775 w 904775"/>
              <a:gd name="connsiteY4" fmla="*/ 522823 h 1366775"/>
              <a:gd name="connsiteX5" fmla="*/ 892574 w 904775"/>
              <a:gd name="connsiteY5" fmla="*/ 524053 h 1366775"/>
              <a:gd name="connsiteX6" fmla="*/ 723494 w 904775"/>
              <a:gd name="connsiteY6" fmla="*/ 731507 h 1366775"/>
              <a:gd name="connsiteX7" fmla="*/ 892574 w 904775"/>
              <a:gd name="connsiteY7" fmla="*/ 938961 h 1366775"/>
              <a:gd name="connsiteX8" fmla="*/ 904775 w 904775"/>
              <a:gd name="connsiteY8" fmla="*/ 940191 h 1366775"/>
              <a:gd name="connsiteX9" fmla="*/ 904775 w 904775"/>
              <a:gd name="connsiteY9" fmla="*/ 1097302 h 1366775"/>
              <a:gd name="connsiteX10" fmla="*/ 676029 w 904775"/>
              <a:gd name="connsiteY10" fmla="*/ 1097302 h 1366775"/>
              <a:gd name="connsiteX11" fmla="*/ 680698 w 904775"/>
              <a:gd name="connsiteY11" fmla="*/ 1112343 h 1366775"/>
              <a:gd name="connsiteX12" fmla="*/ 685000 w 904775"/>
              <a:gd name="connsiteY12" fmla="*/ 1155019 h 1366775"/>
              <a:gd name="connsiteX13" fmla="*/ 473244 w 904775"/>
              <a:gd name="connsiteY13" fmla="*/ 1366775 h 1366775"/>
              <a:gd name="connsiteX14" fmla="*/ 261488 w 904775"/>
              <a:gd name="connsiteY14" fmla="*/ 1155019 h 1366775"/>
              <a:gd name="connsiteX15" fmla="*/ 265790 w 904775"/>
              <a:gd name="connsiteY15" fmla="*/ 1112343 h 1366775"/>
              <a:gd name="connsiteX16" fmla="*/ 270459 w 904775"/>
              <a:gd name="connsiteY16" fmla="*/ 1097302 h 1366775"/>
              <a:gd name="connsiteX17" fmla="*/ 0 w 904775"/>
              <a:gd name="connsiteY17" fmla="*/ 1097302 h 1366775"/>
              <a:gd name="connsiteX18" fmla="*/ 0 w 904775"/>
              <a:gd name="connsiteY18" fmla="*/ 856569 h 1366775"/>
              <a:gd name="connsiteX19" fmla="*/ 41874 w 904775"/>
              <a:gd name="connsiteY19" fmla="*/ 852348 h 1366775"/>
              <a:gd name="connsiteX20" fmla="*/ 210953 w 904775"/>
              <a:gd name="connsiteY20" fmla="*/ 644894 h 1366775"/>
              <a:gd name="connsiteX21" fmla="*/ 41874 w 904775"/>
              <a:gd name="connsiteY21" fmla="*/ 437440 h 1366775"/>
              <a:gd name="connsiteX22" fmla="*/ 0 w 904775"/>
              <a:gd name="connsiteY22" fmla="*/ 433219 h 1366775"/>
              <a:gd name="connsiteX23" fmla="*/ 0 w 904775"/>
              <a:gd name="connsiteY23" fmla="*/ 192527 h 1366775"/>
              <a:gd name="connsiteX24" fmla="*/ 256201 w 904775"/>
              <a:gd name="connsiteY24" fmla="*/ 192527 h 1366775"/>
              <a:gd name="connsiteX25" fmla="*/ 258564 w 904775"/>
              <a:gd name="connsiteY25" fmla="*/ 169080 h 1366775"/>
              <a:gd name="connsiteX26" fmla="*/ 466018 w 904775"/>
              <a:gd name="connsiteY26" fmla="*/ 0 h 13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04775" h="1366775">
                <a:moveTo>
                  <a:pt x="466018" y="0"/>
                </a:moveTo>
                <a:cubicBezTo>
                  <a:pt x="568349" y="0"/>
                  <a:pt x="653727" y="72586"/>
                  <a:pt x="673472" y="169080"/>
                </a:cubicBezTo>
                <a:lnTo>
                  <a:pt x="675836" y="192527"/>
                </a:lnTo>
                <a:lnTo>
                  <a:pt x="904775" y="192527"/>
                </a:lnTo>
                <a:lnTo>
                  <a:pt x="904775" y="522823"/>
                </a:lnTo>
                <a:lnTo>
                  <a:pt x="892574" y="524053"/>
                </a:lnTo>
                <a:cubicBezTo>
                  <a:pt x="796080" y="543799"/>
                  <a:pt x="723494" y="629176"/>
                  <a:pt x="723494" y="731507"/>
                </a:cubicBezTo>
                <a:cubicBezTo>
                  <a:pt x="723494" y="833838"/>
                  <a:pt x="796080" y="919216"/>
                  <a:pt x="892574" y="938961"/>
                </a:cubicBezTo>
                <a:lnTo>
                  <a:pt x="904775" y="940191"/>
                </a:lnTo>
                <a:lnTo>
                  <a:pt x="904775" y="1097302"/>
                </a:lnTo>
                <a:lnTo>
                  <a:pt x="676029" y="1097302"/>
                </a:lnTo>
                <a:lnTo>
                  <a:pt x="680698" y="1112343"/>
                </a:lnTo>
                <a:cubicBezTo>
                  <a:pt x="683519" y="1126128"/>
                  <a:pt x="685000" y="1140400"/>
                  <a:pt x="685000" y="1155019"/>
                </a:cubicBezTo>
                <a:cubicBezTo>
                  <a:pt x="685000" y="1271969"/>
                  <a:pt x="590194" y="1366775"/>
                  <a:pt x="473244" y="1366775"/>
                </a:cubicBezTo>
                <a:cubicBezTo>
                  <a:pt x="356294" y="1366775"/>
                  <a:pt x="261488" y="1271969"/>
                  <a:pt x="261488" y="1155019"/>
                </a:cubicBezTo>
                <a:cubicBezTo>
                  <a:pt x="261488" y="1140400"/>
                  <a:pt x="262970" y="1126128"/>
                  <a:pt x="265790" y="1112343"/>
                </a:cubicBezTo>
                <a:lnTo>
                  <a:pt x="270459" y="1097302"/>
                </a:lnTo>
                <a:lnTo>
                  <a:pt x="0" y="1097302"/>
                </a:lnTo>
                <a:lnTo>
                  <a:pt x="0" y="856569"/>
                </a:lnTo>
                <a:lnTo>
                  <a:pt x="41874" y="852348"/>
                </a:lnTo>
                <a:cubicBezTo>
                  <a:pt x="138367" y="832603"/>
                  <a:pt x="210953" y="747225"/>
                  <a:pt x="210953" y="644894"/>
                </a:cubicBezTo>
                <a:cubicBezTo>
                  <a:pt x="210953" y="542563"/>
                  <a:pt x="138367" y="457186"/>
                  <a:pt x="41874" y="437440"/>
                </a:cubicBezTo>
                <a:lnTo>
                  <a:pt x="0" y="433219"/>
                </a:lnTo>
                <a:lnTo>
                  <a:pt x="0" y="192527"/>
                </a:lnTo>
                <a:lnTo>
                  <a:pt x="256201" y="192527"/>
                </a:lnTo>
                <a:lnTo>
                  <a:pt x="258564" y="169080"/>
                </a:lnTo>
                <a:cubicBezTo>
                  <a:pt x="278310" y="72586"/>
                  <a:pt x="363687" y="0"/>
                  <a:pt x="466018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1" name="Freihandform: Form 70">
            <a:extLst>
              <a:ext uri="{FF2B5EF4-FFF2-40B4-BE49-F238E27FC236}">
                <a16:creationId xmlns:a16="http://schemas.microsoft.com/office/drawing/2014/main" id="{55511E73-1A09-1227-F2AC-55A5CC8E8374}"/>
              </a:ext>
            </a:extLst>
          </p:cNvPr>
          <p:cNvSpPr/>
          <p:nvPr/>
        </p:nvSpPr>
        <p:spPr>
          <a:xfrm>
            <a:off x="8359541" y="3330338"/>
            <a:ext cx="1095674" cy="904775"/>
          </a:xfrm>
          <a:custGeom>
            <a:avLst/>
            <a:gdLst>
              <a:gd name="connsiteX0" fmla="*/ 190899 w 1095674"/>
              <a:gd name="connsiteY0" fmla="*/ 0 h 904775"/>
              <a:gd name="connsiteX1" fmla="*/ 463944 w 1095674"/>
              <a:gd name="connsiteY1" fmla="*/ 0 h 904775"/>
              <a:gd name="connsiteX2" fmla="*/ 462006 w 1095674"/>
              <a:gd name="connsiteY2" fmla="*/ 19229 h 904775"/>
              <a:gd name="connsiteX3" fmla="*/ 673762 w 1095674"/>
              <a:gd name="connsiteY3" fmla="*/ 230985 h 904775"/>
              <a:gd name="connsiteX4" fmla="*/ 885518 w 1095674"/>
              <a:gd name="connsiteY4" fmla="*/ 19229 h 904775"/>
              <a:gd name="connsiteX5" fmla="*/ 883580 w 1095674"/>
              <a:gd name="connsiteY5" fmla="*/ 0 h 904775"/>
              <a:gd name="connsiteX6" fmla="*/ 1095674 w 1095674"/>
              <a:gd name="connsiteY6" fmla="*/ 0 h 904775"/>
              <a:gd name="connsiteX7" fmla="*/ 1095674 w 1095674"/>
              <a:gd name="connsiteY7" fmla="*/ 232764 h 904775"/>
              <a:gd name="connsiteX8" fmla="*/ 1070649 w 1095674"/>
              <a:gd name="connsiteY8" fmla="*/ 235287 h 904775"/>
              <a:gd name="connsiteX9" fmla="*/ 901569 w 1095674"/>
              <a:gd name="connsiteY9" fmla="*/ 442741 h 904775"/>
              <a:gd name="connsiteX10" fmla="*/ 1070649 w 1095674"/>
              <a:gd name="connsiteY10" fmla="*/ 650195 h 904775"/>
              <a:gd name="connsiteX11" fmla="*/ 1095674 w 1095674"/>
              <a:gd name="connsiteY11" fmla="*/ 652718 h 904775"/>
              <a:gd name="connsiteX12" fmla="*/ 1095674 w 1095674"/>
              <a:gd name="connsiteY12" fmla="*/ 904775 h 904775"/>
              <a:gd name="connsiteX13" fmla="*/ 881144 w 1095674"/>
              <a:gd name="connsiteY13" fmla="*/ 904775 h 904775"/>
              <a:gd name="connsiteX14" fmla="*/ 870486 w 1095674"/>
              <a:gd name="connsiteY14" fmla="*/ 870440 h 904775"/>
              <a:gd name="connsiteX15" fmla="*/ 675371 w 1095674"/>
              <a:gd name="connsiteY15" fmla="*/ 741109 h 904775"/>
              <a:gd name="connsiteX16" fmla="*/ 480256 w 1095674"/>
              <a:gd name="connsiteY16" fmla="*/ 870440 h 904775"/>
              <a:gd name="connsiteX17" fmla="*/ 469598 w 1095674"/>
              <a:gd name="connsiteY17" fmla="*/ 904775 h 904775"/>
              <a:gd name="connsiteX18" fmla="*/ 190899 w 1095674"/>
              <a:gd name="connsiteY18" fmla="*/ 904775 h 904775"/>
              <a:gd name="connsiteX19" fmla="*/ 190899 w 1095674"/>
              <a:gd name="connsiteY19" fmla="*/ 748633 h 904775"/>
              <a:gd name="connsiteX20" fmla="*/ 169080 w 1095674"/>
              <a:gd name="connsiteY20" fmla="*/ 746433 h 904775"/>
              <a:gd name="connsiteX21" fmla="*/ 0 w 1095674"/>
              <a:gd name="connsiteY21" fmla="*/ 538979 h 904775"/>
              <a:gd name="connsiteX22" fmla="*/ 169080 w 1095674"/>
              <a:gd name="connsiteY22" fmla="*/ 331525 h 904775"/>
              <a:gd name="connsiteX23" fmla="*/ 190899 w 1095674"/>
              <a:gd name="connsiteY23" fmla="*/ 32932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95674" h="904775">
                <a:moveTo>
                  <a:pt x="190899" y="0"/>
                </a:moveTo>
                <a:lnTo>
                  <a:pt x="463944" y="0"/>
                </a:lnTo>
                <a:lnTo>
                  <a:pt x="462006" y="19229"/>
                </a:lnTo>
                <a:cubicBezTo>
                  <a:pt x="462006" y="136179"/>
                  <a:pt x="556812" y="230985"/>
                  <a:pt x="673762" y="230985"/>
                </a:cubicBezTo>
                <a:cubicBezTo>
                  <a:pt x="790712" y="230985"/>
                  <a:pt x="885518" y="136179"/>
                  <a:pt x="885518" y="19229"/>
                </a:cubicBezTo>
                <a:lnTo>
                  <a:pt x="883580" y="0"/>
                </a:lnTo>
                <a:lnTo>
                  <a:pt x="1095674" y="0"/>
                </a:lnTo>
                <a:lnTo>
                  <a:pt x="1095674" y="232764"/>
                </a:lnTo>
                <a:lnTo>
                  <a:pt x="1070649" y="235287"/>
                </a:lnTo>
                <a:cubicBezTo>
                  <a:pt x="974155" y="255033"/>
                  <a:pt x="901569" y="340410"/>
                  <a:pt x="901569" y="442741"/>
                </a:cubicBezTo>
                <a:cubicBezTo>
                  <a:pt x="901569" y="545072"/>
                  <a:pt x="974155" y="630450"/>
                  <a:pt x="1070649" y="650195"/>
                </a:cubicBezTo>
                <a:lnTo>
                  <a:pt x="1095674" y="652718"/>
                </a:lnTo>
                <a:lnTo>
                  <a:pt x="1095674" y="904775"/>
                </a:lnTo>
                <a:lnTo>
                  <a:pt x="881144" y="904775"/>
                </a:lnTo>
                <a:lnTo>
                  <a:pt x="870486" y="870440"/>
                </a:lnTo>
                <a:cubicBezTo>
                  <a:pt x="838340" y="794437"/>
                  <a:pt x="763083" y="741109"/>
                  <a:pt x="675371" y="741109"/>
                </a:cubicBezTo>
                <a:cubicBezTo>
                  <a:pt x="587659" y="741109"/>
                  <a:pt x="512402" y="794437"/>
                  <a:pt x="480256" y="870440"/>
                </a:cubicBezTo>
                <a:lnTo>
                  <a:pt x="469598" y="904775"/>
                </a:lnTo>
                <a:lnTo>
                  <a:pt x="190899" y="904775"/>
                </a:lnTo>
                <a:lnTo>
                  <a:pt x="190899" y="748633"/>
                </a:lnTo>
                <a:lnTo>
                  <a:pt x="169080" y="746433"/>
                </a:lnTo>
                <a:cubicBezTo>
                  <a:pt x="72586" y="726688"/>
                  <a:pt x="0" y="641310"/>
                  <a:pt x="0" y="538979"/>
                </a:cubicBezTo>
                <a:cubicBezTo>
                  <a:pt x="0" y="436648"/>
                  <a:pt x="72586" y="351271"/>
                  <a:pt x="169080" y="331525"/>
                </a:cubicBezTo>
                <a:lnTo>
                  <a:pt x="190899" y="329326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3" name="Freihandform: Form 72">
            <a:extLst>
              <a:ext uri="{FF2B5EF4-FFF2-40B4-BE49-F238E27FC236}">
                <a16:creationId xmlns:a16="http://schemas.microsoft.com/office/drawing/2014/main" id="{C3704241-7300-1BB6-30A3-C71D66E3E561}"/>
              </a:ext>
            </a:extLst>
          </p:cNvPr>
          <p:cNvSpPr/>
          <p:nvPr/>
        </p:nvSpPr>
        <p:spPr>
          <a:xfrm>
            <a:off x="2210604" y="4013715"/>
            <a:ext cx="904775" cy="1318658"/>
          </a:xfrm>
          <a:custGeom>
            <a:avLst/>
            <a:gdLst>
              <a:gd name="connsiteX0" fmla="*/ 460406 w 904775"/>
              <a:gd name="connsiteY0" fmla="*/ 0 h 1318658"/>
              <a:gd name="connsiteX1" fmla="*/ 672162 w 904775"/>
              <a:gd name="connsiteY1" fmla="*/ 211756 h 1318658"/>
              <a:gd name="connsiteX2" fmla="*/ 671191 w 904775"/>
              <a:gd name="connsiteY2" fmla="*/ 221392 h 1318658"/>
              <a:gd name="connsiteX3" fmla="*/ 904775 w 904775"/>
              <a:gd name="connsiteY3" fmla="*/ 221392 h 1318658"/>
              <a:gd name="connsiteX4" fmla="*/ 904775 w 904775"/>
              <a:gd name="connsiteY4" fmla="*/ 424037 h 1318658"/>
              <a:gd name="connsiteX5" fmla="*/ 867296 w 904775"/>
              <a:gd name="connsiteY5" fmla="*/ 427815 h 1318658"/>
              <a:gd name="connsiteX6" fmla="*/ 698216 w 904775"/>
              <a:gd name="connsiteY6" fmla="*/ 635269 h 1318658"/>
              <a:gd name="connsiteX7" fmla="*/ 867296 w 904775"/>
              <a:gd name="connsiteY7" fmla="*/ 842723 h 1318658"/>
              <a:gd name="connsiteX8" fmla="*/ 904775 w 904775"/>
              <a:gd name="connsiteY8" fmla="*/ 846501 h 1318658"/>
              <a:gd name="connsiteX9" fmla="*/ 904775 w 904775"/>
              <a:gd name="connsiteY9" fmla="*/ 1126167 h 1318658"/>
              <a:gd name="connsiteX10" fmla="*/ 682251 w 904775"/>
              <a:gd name="connsiteY10" fmla="*/ 1126167 h 1318658"/>
              <a:gd name="connsiteX11" fmla="*/ 679891 w 904775"/>
              <a:gd name="connsiteY11" fmla="*/ 1149579 h 1318658"/>
              <a:gd name="connsiteX12" fmla="*/ 472437 w 904775"/>
              <a:gd name="connsiteY12" fmla="*/ 1318658 h 1318658"/>
              <a:gd name="connsiteX13" fmla="*/ 264983 w 904775"/>
              <a:gd name="connsiteY13" fmla="*/ 1149579 h 1318658"/>
              <a:gd name="connsiteX14" fmla="*/ 262623 w 904775"/>
              <a:gd name="connsiteY14" fmla="*/ 1126167 h 1318658"/>
              <a:gd name="connsiteX15" fmla="*/ 0 w 904775"/>
              <a:gd name="connsiteY15" fmla="*/ 1126167 h 1318658"/>
              <a:gd name="connsiteX16" fmla="*/ 0 w 904775"/>
              <a:gd name="connsiteY16" fmla="*/ 903883 h 1318658"/>
              <a:gd name="connsiteX17" fmla="*/ 8823 w 904775"/>
              <a:gd name="connsiteY17" fmla="*/ 904772 h 1318658"/>
              <a:gd name="connsiteX18" fmla="*/ 220579 w 904775"/>
              <a:gd name="connsiteY18" fmla="*/ 693016 h 1318658"/>
              <a:gd name="connsiteX19" fmla="*/ 8823 w 904775"/>
              <a:gd name="connsiteY19" fmla="*/ 481260 h 1318658"/>
              <a:gd name="connsiteX20" fmla="*/ 0 w 904775"/>
              <a:gd name="connsiteY20" fmla="*/ 482150 h 1318658"/>
              <a:gd name="connsiteX21" fmla="*/ 0 w 904775"/>
              <a:gd name="connsiteY21" fmla="*/ 221392 h 1318658"/>
              <a:gd name="connsiteX22" fmla="*/ 249622 w 904775"/>
              <a:gd name="connsiteY22" fmla="*/ 221392 h 1318658"/>
              <a:gd name="connsiteX23" fmla="*/ 248650 w 904775"/>
              <a:gd name="connsiteY23" fmla="*/ 211756 h 1318658"/>
              <a:gd name="connsiteX24" fmla="*/ 460406 w 904775"/>
              <a:gd name="connsiteY24" fmla="*/ 0 h 131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18658">
                <a:moveTo>
                  <a:pt x="460406" y="0"/>
                </a:moveTo>
                <a:cubicBezTo>
                  <a:pt x="577356" y="0"/>
                  <a:pt x="672162" y="94806"/>
                  <a:pt x="672162" y="211756"/>
                </a:cubicBezTo>
                <a:lnTo>
                  <a:pt x="671191" y="221392"/>
                </a:lnTo>
                <a:lnTo>
                  <a:pt x="904775" y="221392"/>
                </a:lnTo>
                <a:lnTo>
                  <a:pt x="904775" y="424037"/>
                </a:lnTo>
                <a:lnTo>
                  <a:pt x="867296" y="427815"/>
                </a:lnTo>
                <a:cubicBezTo>
                  <a:pt x="770802" y="447561"/>
                  <a:pt x="698216" y="532938"/>
                  <a:pt x="698216" y="635269"/>
                </a:cubicBezTo>
                <a:cubicBezTo>
                  <a:pt x="698216" y="737601"/>
                  <a:pt x="770802" y="822978"/>
                  <a:pt x="867296" y="842723"/>
                </a:cubicBezTo>
                <a:lnTo>
                  <a:pt x="904775" y="846501"/>
                </a:lnTo>
                <a:lnTo>
                  <a:pt x="904775" y="1126167"/>
                </a:lnTo>
                <a:lnTo>
                  <a:pt x="682251" y="1126167"/>
                </a:lnTo>
                <a:lnTo>
                  <a:pt x="679891" y="1149579"/>
                </a:lnTo>
                <a:cubicBezTo>
                  <a:pt x="660146" y="1246072"/>
                  <a:pt x="574768" y="1318658"/>
                  <a:pt x="472437" y="1318658"/>
                </a:cubicBezTo>
                <a:cubicBezTo>
                  <a:pt x="370106" y="1318658"/>
                  <a:pt x="284729" y="1246072"/>
                  <a:pt x="264983" y="1149579"/>
                </a:cubicBezTo>
                <a:lnTo>
                  <a:pt x="262623" y="1126167"/>
                </a:lnTo>
                <a:lnTo>
                  <a:pt x="0" y="1126167"/>
                </a:lnTo>
                <a:lnTo>
                  <a:pt x="0" y="903883"/>
                </a:lnTo>
                <a:lnTo>
                  <a:pt x="8823" y="904772"/>
                </a:lnTo>
                <a:cubicBezTo>
                  <a:pt x="125773" y="904772"/>
                  <a:pt x="220579" y="809966"/>
                  <a:pt x="220579" y="693016"/>
                </a:cubicBezTo>
                <a:cubicBezTo>
                  <a:pt x="220579" y="576066"/>
                  <a:pt x="125773" y="481260"/>
                  <a:pt x="8823" y="481260"/>
                </a:cubicBezTo>
                <a:lnTo>
                  <a:pt x="0" y="482150"/>
                </a:lnTo>
                <a:lnTo>
                  <a:pt x="0" y="221392"/>
                </a:lnTo>
                <a:lnTo>
                  <a:pt x="249622" y="221392"/>
                </a:lnTo>
                <a:lnTo>
                  <a:pt x="248650" y="211756"/>
                </a:lnTo>
                <a:cubicBezTo>
                  <a:pt x="248650" y="94806"/>
                  <a:pt x="343456" y="0"/>
                  <a:pt x="460406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5" name="Freihandform: Form 74">
            <a:extLst>
              <a:ext uri="{FF2B5EF4-FFF2-40B4-BE49-F238E27FC236}">
                <a16:creationId xmlns:a16="http://schemas.microsoft.com/office/drawing/2014/main" id="{87199091-C334-E121-F2FD-2BE9298DF433}"/>
              </a:ext>
            </a:extLst>
          </p:cNvPr>
          <p:cNvSpPr/>
          <p:nvPr/>
        </p:nvSpPr>
        <p:spPr>
          <a:xfrm>
            <a:off x="2908434" y="4235106"/>
            <a:ext cx="1324662" cy="1145386"/>
          </a:xfrm>
          <a:custGeom>
            <a:avLst/>
            <a:gdLst>
              <a:gd name="connsiteX0" fmla="*/ 206944 w 1324662"/>
              <a:gd name="connsiteY0" fmla="*/ 0 h 1145386"/>
              <a:gd name="connsiteX1" fmla="*/ 469148 w 1324662"/>
              <a:gd name="connsiteY1" fmla="*/ 0 h 1145386"/>
              <a:gd name="connsiteX2" fmla="*/ 471508 w 1324662"/>
              <a:gd name="connsiteY2" fmla="*/ 23417 h 1145386"/>
              <a:gd name="connsiteX3" fmla="*/ 678962 w 1324662"/>
              <a:gd name="connsiteY3" fmla="*/ 192496 h 1145386"/>
              <a:gd name="connsiteX4" fmla="*/ 886416 w 1324662"/>
              <a:gd name="connsiteY4" fmla="*/ 23417 h 1145386"/>
              <a:gd name="connsiteX5" fmla="*/ 888777 w 1324662"/>
              <a:gd name="connsiteY5" fmla="*/ 0 h 1145386"/>
              <a:gd name="connsiteX6" fmla="*/ 1111719 w 1324662"/>
              <a:gd name="connsiteY6" fmla="*/ 0 h 1145386"/>
              <a:gd name="connsiteX7" fmla="*/ 1111719 w 1324662"/>
              <a:gd name="connsiteY7" fmla="*/ 298483 h 1145386"/>
              <a:gd name="connsiteX8" fmla="*/ 1112906 w 1324662"/>
              <a:gd name="connsiteY8" fmla="*/ 298363 h 1145386"/>
              <a:gd name="connsiteX9" fmla="*/ 1324662 w 1324662"/>
              <a:gd name="connsiteY9" fmla="*/ 510119 h 1145386"/>
              <a:gd name="connsiteX10" fmla="*/ 1112906 w 1324662"/>
              <a:gd name="connsiteY10" fmla="*/ 721875 h 1145386"/>
              <a:gd name="connsiteX11" fmla="*/ 1111719 w 1324662"/>
              <a:gd name="connsiteY11" fmla="*/ 721756 h 1145386"/>
              <a:gd name="connsiteX12" fmla="*/ 1111719 w 1324662"/>
              <a:gd name="connsiteY12" fmla="*/ 904775 h 1145386"/>
              <a:gd name="connsiteX13" fmla="*/ 868980 w 1324662"/>
              <a:gd name="connsiteY13" fmla="*/ 904775 h 1145386"/>
              <a:gd name="connsiteX14" fmla="*/ 871889 w 1324662"/>
              <a:gd name="connsiteY14" fmla="*/ 933630 h 1145386"/>
              <a:gd name="connsiteX15" fmla="*/ 660133 w 1324662"/>
              <a:gd name="connsiteY15" fmla="*/ 1145386 h 1145386"/>
              <a:gd name="connsiteX16" fmla="*/ 448377 w 1324662"/>
              <a:gd name="connsiteY16" fmla="*/ 933630 h 1145386"/>
              <a:gd name="connsiteX17" fmla="*/ 451286 w 1324662"/>
              <a:gd name="connsiteY17" fmla="*/ 904775 h 1145386"/>
              <a:gd name="connsiteX18" fmla="*/ 206944 w 1324662"/>
              <a:gd name="connsiteY18" fmla="*/ 904775 h 1145386"/>
              <a:gd name="connsiteX19" fmla="*/ 206944 w 1324662"/>
              <a:gd name="connsiteY19" fmla="*/ 625148 h 1145386"/>
              <a:gd name="connsiteX20" fmla="*/ 169080 w 1324662"/>
              <a:gd name="connsiteY20" fmla="*/ 621331 h 1145386"/>
              <a:gd name="connsiteX21" fmla="*/ 0 w 1324662"/>
              <a:gd name="connsiteY21" fmla="*/ 413877 h 1145386"/>
              <a:gd name="connsiteX22" fmla="*/ 169080 w 1324662"/>
              <a:gd name="connsiteY22" fmla="*/ 206423 h 1145386"/>
              <a:gd name="connsiteX23" fmla="*/ 206944 w 1324662"/>
              <a:gd name="connsiteY23" fmla="*/ 202606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4662" h="1145386">
                <a:moveTo>
                  <a:pt x="206944" y="0"/>
                </a:moveTo>
                <a:lnTo>
                  <a:pt x="469148" y="0"/>
                </a:lnTo>
                <a:lnTo>
                  <a:pt x="471508" y="23417"/>
                </a:lnTo>
                <a:cubicBezTo>
                  <a:pt x="491254" y="119910"/>
                  <a:pt x="576631" y="192496"/>
                  <a:pt x="678962" y="192496"/>
                </a:cubicBezTo>
                <a:cubicBezTo>
                  <a:pt x="781293" y="192496"/>
                  <a:pt x="866671" y="119910"/>
                  <a:pt x="886416" y="23417"/>
                </a:cubicBezTo>
                <a:lnTo>
                  <a:pt x="888777" y="0"/>
                </a:lnTo>
                <a:lnTo>
                  <a:pt x="1111719" y="0"/>
                </a:lnTo>
                <a:lnTo>
                  <a:pt x="1111719" y="298483"/>
                </a:lnTo>
                <a:lnTo>
                  <a:pt x="1112906" y="298363"/>
                </a:lnTo>
                <a:cubicBezTo>
                  <a:pt x="1229856" y="298363"/>
                  <a:pt x="1324662" y="393169"/>
                  <a:pt x="1324662" y="510119"/>
                </a:cubicBezTo>
                <a:cubicBezTo>
                  <a:pt x="1324662" y="627069"/>
                  <a:pt x="1229856" y="721875"/>
                  <a:pt x="1112906" y="721875"/>
                </a:cubicBezTo>
                <a:lnTo>
                  <a:pt x="1111719" y="721756"/>
                </a:lnTo>
                <a:lnTo>
                  <a:pt x="1111719" y="904775"/>
                </a:lnTo>
                <a:lnTo>
                  <a:pt x="868980" y="904775"/>
                </a:lnTo>
                <a:lnTo>
                  <a:pt x="871889" y="933630"/>
                </a:lnTo>
                <a:cubicBezTo>
                  <a:pt x="871889" y="1050580"/>
                  <a:pt x="777083" y="1145386"/>
                  <a:pt x="660133" y="1145386"/>
                </a:cubicBezTo>
                <a:cubicBezTo>
                  <a:pt x="543183" y="1145386"/>
                  <a:pt x="448377" y="1050580"/>
                  <a:pt x="448377" y="933630"/>
                </a:cubicBezTo>
                <a:lnTo>
                  <a:pt x="451286" y="904775"/>
                </a:lnTo>
                <a:lnTo>
                  <a:pt x="206944" y="904775"/>
                </a:lnTo>
                <a:lnTo>
                  <a:pt x="206944" y="625148"/>
                </a:lnTo>
                <a:lnTo>
                  <a:pt x="169080" y="621331"/>
                </a:lnTo>
                <a:cubicBezTo>
                  <a:pt x="72586" y="601586"/>
                  <a:pt x="0" y="516208"/>
                  <a:pt x="0" y="413877"/>
                </a:cubicBezTo>
                <a:cubicBezTo>
                  <a:pt x="0" y="311546"/>
                  <a:pt x="72586" y="226169"/>
                  <a:pt x="169080" y="206423"/>
                </a:cubicBezTo>
                <a:lnTo>
                  <a:pt x="206944" y="202606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7" name="Freihandform: Form 76">
            <a:extLst>
              <a:ext uri="{FF2B5EF4-FFF2-40B4-BE49-F238E27FC236}">
                <a16:creationId xmlns:a16="http://schemas.microsoft.com/office/drawing/2014/main" id="{4857DA8D-AA7F-FF77-09E8-C29CBD3B662E}"/>
              </a:ext>
            </a:extLst>
          </p:cNvPr>
          <p:cNvSpPr/>
          <p:nvPr/>
        </p:nvSpPr>
        <p:spPr>
          <a:xfrm>
            <a:off x="4020153" y="4235107"/>
            <a:ext cx="1108518" cy="904775"/>
          </a:xfrm>
          <a:custGeom>
            <a:avLst/>
            <a:gdLst>
              <a:gd name="connsiteX0" fmla="*/ 0 w 1108518"/>
              <a:gd name="connsiteY0" fmla="*/ 0 h 904775"/>
              <a:gd name="connsiteX1" fmla="*/ 243538 w 1108518"/>
              <a:gd name="connsiteY1" fmla="*/ 0 h 904775"/>
              <a:gd name="connsiteX2" fmla="*/ 240629 w 1108518"/>
              <a:gd name="connsiteY2" fmla="*/ 28858 h 904775"/>
              <a:gd name="connsiteX3" fmla="*/ 452385 w 1108518"/>
              <a:gd name="connsiteY3" fmla="*/ 240614 h 904775"/>
              <a:gd name="connsiteX4" fmla="*/ 664141 w 1108518"/>
              <a:gd name="connsiteY4" fmla="*/ 28858 h 904775"/>
              <a:gd name="connsiteX5" fmla="*/ 661232 w 1108518"/>
              <a:gd name="connsiteY5" fmla="*/ 0 h 904775"/>
              <a:gd name="connsiteX6" fmla="*/ 904775 w 1108518"/>
              <a:gd name="connsiteY6" fmla="*/ 0 h 904775"/>
              <a:gd name="connsiteX7" fmla="*/ 904775 w 1108518"/>
              <a:gd name="connsiteY7" fmla="*/ 240899 h 904775"/>
              <a:gd name="connsiteX8" fmla="*/ 901951 w 1108518"/>
              <a:gd name="connsiteY8" fmla="*/ 240614 h 904775"/>
              <a:gd name="connsiteX9" fmla="*/ 899377 w 1108518"/>
              <a:gd name="connsiteY9" fmla="*/ 240874 h 904775"/>
              <a:gd name="connsiteX10" fmla="*/ 939439 w 1108518"/>
              <a:gd name="connsiteY10" fmla="*/ 244912 h 904775"/>
              <a:gd name="connsiteX11" fmla="*/ 1108518 w 1108518"/>
              <a:gd name="connsiteY11" fmla="*/ 452366 h 904775"/>
              <a:gd name="connsiteX12" fmla="*/ 939439 w 1108518"/>
              <a:gd name="connsiteY12" fmla="*/ 659820 h 904775"/>
              <a:gd name="connsiteX13" fmla="*/ 899337 w 1108518"/>
              <a:gd name="connsiteY13" fmla="*/ 663863 h 904775"/>
              <a:gd name="connsiteX14" fmla="*/ 901951 w 1108518"/>
              <a:gd name="connsiteY14" fmla="*/ 664126 h 904775"/>
              <a:gd name="connsiteX15" fmla="*/ 904775 w 1108518"/>
              <a:gd name="connsiteY15" fmla="*/ 663842 h 904775"/>
              <a:gd name="connsiteX16" fmla="*/ 904775 w 1108518"/>
              <a:gd name="connsiteY16" fmla="*/ 904775 h 904775"/>
              <a:gd name="connsiteX17" fmla="*/ 674619 w 1108518"/>
              <a:gd name="connsiteY17" fmla="*/ 904775 h 904775"/>
              <a:gd name="connsiteX18" fmla="*/ 672255 w 1108518"/>
              <a:gd name="connsiteY18" fmla="*/ 881328 h 904775"/>
              <a:gd name="connsiteX19" fmla="*/ 464801 w 1108518"/>
              <a:gd name="connsiteY19" fmla="*/ 712248 h 904775"/>
              <a:gd name="connsiteX20" fmla="*/ 257347 w 1108518"/>
              <a:gd name="connsiteY20" fmla="*/ 881328 h 904775"/>
              <a:gd name="connsiteX21" fmla="*/ 254984 w 1108518"/>
              <a:gd name="connsiteY21" fmla="*/ 904775 h 904775"/>
              <a:gd name="connsiteX22" fmla="*/ 0 w 1108518"/>
              <a:gd name="connsiteY22" fmla="*/ 904775 h 904775"/>
              <a:gd name="connsiteX23" fmla="*/ 0 w 1108518"/>
              <a:gd name="connsiteY23" fmla="*/ 721793 h 904775"/>
              <a:gd name="connsiteX24" fmla="*/ 802 w 1108518"/>
              <a:gd name="connsiteY24" fmla="*/ 721874 h 904775"/>
              <a:gd name="connsiteX25" fmla="*/ 212558 w 1108518"/>
              <a:gd name="connsiteY25" fmla="*/ 510118 h 904775"/>
              <a:gd name="connsiteX26" fmla="*/ 802 w 1108518"/>
              <a:gd name="connsiteY26" fmla="*/ 298362 h 904775"/>
              <a:gd name="connsiteX27" fmla="*/ 0 w 1108518"/>
              <a:gd name="connsiteY27" fmla="*/ 29844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08518" h="904775">
                <a:moveTo>
                  <a:pt x="0" y="0"/>
                </a:moveTo>
                <a:lnTo>
                  <a:pt x="243538" y="0"/>
                </a:lnTo>
                <a:lnTo>
                  <a:pt x="240629" y="28858"/>
                </a:lnTo>
                <a:cubicBezTo>
                  <a:pt x="240629" y="145808"/>
                  <a:pt x="335435" y="240614"/>
                  <a:pt x="452385" y="240614"/>
                </a:cubicBezTo>
                <a:cubicBezTo>
                  <a:pt x="569335" y="240614"/>
                  <a:pt x="664141" y="145808"/>
                  <a:pt x="664141" y="28858"/>
                </a:cubicBezTo>
                <a:lnTo>
                  <a:pt x="661232" y="0"/>
                </a:lnTo>
                <a:lnTo>
                  <a:pt x="904775" y="0"/>
                </a:lnTo>
                <a:lnTo>
                  <a:pt x="904775" y="240899"/>
                </a:lnTo>
                <a:lnTo>
                  <a:pt x="901951" y="240614"/>
                </a:lnTo>
                <a:lnTo>
                  <a:pt x="899377" y="240874"/>
                </a:lnTo>
                <a:lnTo>
                  <a:pt x="939439" y="244912"/>
                </a:lnTo>
                <a:cubicBezTo>
                  <a:pt x="1035932" y="264658"/>
                  <a:pt x="1108518" y="350035"/>
                  <a:pt x="1108518" y="452366"/>
                </a:cubicBezTo>
                <a:cubicBezTo>
                  <a:pt x="1108518" y="554698"/>
                  <a:pt x="1035932" y="640075"/>
                  <a:pt x="939439" y="659820"/>
                </a:cubicBezTo>
                <a:lnTo>
                  <a:pt x="899337" y="663863"/>
                </a:lnTo>
                <a:lnTo>
                  <a:pt x="901951" y="664126"/>
                </a:lnTo>
                <a:lnTo>
                  <a:pt x="904775" y="663842"/>
                </a:lnTo>
                <a:lnTo>
                  <a:pt x="904775" y="904775"/>
                </a:lnTo>
                <a:lnTo>
                  <a:pt x="674619" y="904775"/>
                </a:lnTo>
                <a:lnTo>
                  <a:pt x="672255" y="881328"/>
                </a:lnTo>
                <a:cubicBezTo>
                  <a:pt x="652510" y="784834"/>
                  <a:pt x="567133" y="712248"/>
                  <a:pt x="464801" y="712248"/>
                </a:cubicBezTo>
                <a:cubicBezTo>
                  <a:pt x="362470" y="712248"/>
                  <a:pt x="277093" y="784834"/>
                  <a:pt x="257347" y="881328"/>
                </a:cubicBezTo>
                <a:lnTo>
                  <a:pt x="254984" y="904775"/>
                </a:lnTo>
                <a:lnTo>
                  <a:pt x="0" y="904775"/>
                </a:lnTo>
                <a:lnTo>
                  <a:pt x="0" y="721793"/>
                </a:lnTo>
                <a:lnTo>
                  <a:pt x="802" y="721874"/>
                </a:lnTo>
                <a:cubicBezTo>
                  <a:pt x="117752" y="721874"/>
                  <a:pt x="212558" y="627068"/>
                  <a:pt x="212558" y="510118"/>
                </a:cubicBezTo>
                <a:cubicBezTo>
                  <a:pt x="212558" y="393168"/>
                  <a:pt x="117752" y="298362"/>
                  <a:pt x="802" y="298362"/>
                </a:cubicBezTo>
                <a:lnTo>
                  <a:pt x="0" y="298443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9" name="Freihandform: Form 78">
            <a:extLst>
              <a:ext uri="{FF2B5EF4-FFF2-40B4-BE49-F238E27FC236}">
                <a16:creationId xmlns:a16="http://schemas.microsoft.com/office/drawing/2014/main" id="{75F9745D-F3C2-CE9F-4836-182EBD53EE78}"/>
              </a:ext>
            </a:extLst>
          </p:cNvPr>
          <p:cNvSpPr/>
          <p:nvPr/>
        </p:nvSpPr>
        <p:spPr>
          <a:xfrm>
            <a:off x="4924929" y="4042582"/>
            <a:ext cx="904775" cy="1328285"/>
          </a:xfrm>
          <a:custGeom>
            <a:avLst/>
            <a:gdLst>
              <a:gd name="connsiteX0" fmla="*/ 463612 w 904775"/>
              <a:gd name="connsiteY0" fmla="*/ 0 h 1328285"/>
              <a:gd name="connsiteX1" fmla="*/ 671066 w 904775"/>
              <a:gd name="connsiteY1" fmla="*/ 169079 h 1328285"/>
              <a:gd name="connsiteX2" fmla="*/ 673430 w 904775"/>
              <a:gd name="connsiteY2" fmla="*/ 192525 h 1328285"/>
              <a:gd name="connsiteX3" fmla="*/ 904775 w 904775"/>
              <a:gd name="connsiteY3" fmla="*/ 192525 h 1328285"/>
              <a:gd name="connsiteX4" fmla="*/ 904775 w 904775"/>
              <a:gd name="connsiteY4" fmla="*/ 434678 h 1328285"/>
              <a:gd name="connsiteX5" fmla="*/ 897139 w 904775"/>
              <a:gd name="connsiteY5" fmla="*/ 433136 h 1328285"/>
              <a:gd name="connsiteX6" fmla="*/ 685383 w 904775"/>
              <a:gd name="connsiteY6" fmla="*/ 644892 h 1328285"/>
              <a:gd name="connsiteX7" fmla="*/ 897139 w 904775"/>
              <a:gd name="connsiteY7" fmla="*/ 856648 h 1328285"/>
              <a:gd name="connsiteX8" fmla="*/ 904775 w 904775"/>
              <a:gd name="connsiteY8" fmla="*/ 855107 h 1328285"/>
              <a:gd name="connsiteX9" fmla="*/ 904775 w 904775"/>
              <a:gd name="connsiteY9" fmla="*/ 1097300 h 1328285"/>
              <a:gd name="connsiteX10" fmla="*/ 683061 w 904775"/>
              <a:gd name="connsiteY10" fmla="*/ 1097300 h 1328285"/>
              <a:gd name="connsiteX11" fmla="*/ 684999 w 904775"/>
              <a:gd name="connsiteY11" fmla="*/ 1116529 h 1328285"/>
              <a:gd name="connsiteX12" fmla="*/ 473243 w 904775"/>
              <a:gd name="connsiteY12" fmla="*/ 1328285 h 1328285"/>
              <a:gd name="connsiteX13" fmla="*/ 261487 w 904775"/>
              <a:gd name="connsiteY13" fmla="*/ 1116529 h 1328285"/>
              <a:gd name="connsiteX14" fmla="*/ 263426 w 904775"/>
              <a:gd name="connsiteY14" fmla="*/ 1097300 h 1328285"/>
              <a:gd name="connsiteX15" fmla="*/ 0 w 904775"/>
              <a:gd name="connsiteY15" fmla="*/ 1097300 h 1328285"/>
              <a:gd name="connsiteX16" fmla="*/ 0 w 904775"/>
              <a:gd name="connsiteY16" fmla="*/ 856003 h 1328285"/>
              <a:gd name="connsiteX17" fmla="*/ 79216 w 904775"/>
              <a:gd name="connsiteY17" fmla="*/ 840010 h 1328285"/>
              <a:gd name="connsiteX18" fmla="*/ 208547 w 904775"/>
              <a:gd name="connsiteY18" fmla="*/ 644895 h 1328285"/>
              <a:gd name="connsiteX19" fmla="*/ 79216 w 904775"/>
              <a:gd name="connsiteY19" fmla="*/ 449780 h 1328285"/>
              <a:gd name="connsiteX20" fmla="*/ 0 w 904775"/>
              <a:gd name="connsiteY20" fmla="*/ 433787 h 1328285"/>
              <a:gd name="connsiteX21" fmla="*/ 0 w 904775"/>
              <a:gd name="connsiteY21" fmla="*/ 192525 h 1328285"/>
              <a:gd name="connsiteX22" fmla="*/ 253795 w 904775"/>
              <a:gd name="connsiteY22" fmla="*/ 192525 h 1328285"/>
              <a:gd name="connsiteX23" fmla="*/ 256158 w 904775"/>
              <a:gd name="connsiteY23" fmla="*/ 169079 h 1328285"/>
              <a:gd name="connsiteX24" fmla="*/ 463612 w 904775"/>
              <a:gd name="connsiteY24" fmla="*/ 0 h 132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28285">
                <a:moveTo>
                  <a:pt x="463612" y="0"/>
                </a:moveTo>
                <a:cubicBezTo>
                  <a:pt x="565944" y="0"/>
                  <a:pt x="651321" y="72586"/>
                  <a:pt x="671066" y="169079"/>
                </a:cubicBezTo>
                <a:lnTo>
                  <a:pt x="673430" y="192525"/>
                </a:lnTo>
                <a:lnTo>
                  <a:pt x="904775" y="192525"/>
                </a:lnTo>
                <a:lnTo>
                  <a:pt x="904775" y="434678"/>
                </a:lnTo>
                <a:lnTo>
                  <a:pt x="897139" y="433136"/>
                </a:lnTo>
                <a:cubicBezTo>
                  <a:pt x="780189" y="433136"/>
                  <a:pt x="685383" y="527942"/>
                  <a:pt x="685383" y="644892"/>
                </a:cubicBezTo>
                <a:cubicBezTo>
                  <a:pt x="685383" y="761842"/>
                  <a:pt x="780189" y="856648"/>
                  <a:pt x="897139" y="856648"/>
                </a:cubicBezTo>
                <a:lnTo>
                  <a:pt x="904775" y="855107"/>
                </a:lnTo>
                <a:lnTo>
                  <a:pt x="904775" y="1097300"/>
                </a:lnTo>
                <a:lnTo>
                  <a:pt x="683061" y="1097300"/>
                </a:lnTo>
                <a:lnTo>
                  <a:pt x="684999" y="1116529"/>
                </a:lnTo>
                <a:cubicBezTo>
                  <a:pt x="684999" y="1233479"/>
                  <a:pt x="590193" y="1328285"/>
                  <a:pt x="473243" y="1328285"/>
                </a:cubicBezTo>
                <a:cubicBezTo>
                  <a:pt x="356293" y="1328285"/>
                  <a:pt x="261487" y="1233479"/>
                  <a:pt x="261487" y="1116529"/>
                </a:cubicBezTo>
                <a:lnTo>
                  <a:pt x="263426" y="1097300"/>
                </a:lnTo>
                <a:lnTo>
                  <a:pt x="0" y="1097300"/>
                </a:lnTo>
                <a:lnTo>
                  <a:pt x="0" y="856003"/>
                </a:lnTo>
                <a:lnTo>
                  <a:pt x="79216" y="840010"/>
                </a:lnTo>
                <a:cubicBezTo>
                  <a:pt x="155219" y="807864"/>
                  <a:pt x="208547" y="732608"/>
                  <a:pt x="208547" y="644895"/>
                </a:cubicBezTo>
                <a:cubicBezTo>
                  <a:pt x="208547" y="557183"/>
                  <a:pt x="155219" y="481926"/>
                  <a:pt x="79216" y="449780"/>
                </a:cubicBezTo>
                <a:lnTo>
                  <a:pt x="0" y="433787"/>
                </a:lnTo>
                <a:lnTo>
                  <a:pt x="0" y="192525"/>
                </a:lnTo>
                <a:lnTo>
                  <a:pt x="253795" y="192525"/>
                </a:lnTo>
                <a:lnTo>
                  <a:pt x="256158" y="169079"/>
                </a:lnTo>
                <a:cubicBezTo>
                  <a:pt x="275904" y="72586"/>
                  <a:pt x="361281" y="0"/>
                  <a:pt x="463612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1" name="Freihandform: Form 80">
            <a:extLst>
              <a:ext uri="{FF2B5EF4-FFF2-40B4-BE49-F238E27FC236}">
                <a16:creationId xmlns:a16="http://schemas.microsoft.com/office/drawing/2014/main" id="{91ABA177-D8B4-95CD-12BC-E22E1926561A}"/>
              </a:ext>
            </a:extLst>
          </p:cNvPr>
          <p:cNvSpPr/>
          <p:nvPr/>
        </p:nvSpPr>
        <p:spPr>
          <a:xfrm>
            <a:off x="5609926" y="4235108"/>
            <a:ext cx="1352340" cy="1135759"/>
          </a:xfrm>
          <a:custGeom>
            <a:avLst/>
            <a:gdLst>
              <a:gd name="connsiteX0" fmla="*/ 219777 w 1352340"/>
              <a:gd name="connsiteY0" fmla="*/ 0 h 1135759"/>
              <a:gd name="connsiteX1" fmla="*/ 473323 w 1352340"/>
              <a:gd name="connsiteY1" fmla="*/ 0 h 1135759"/>
              <a:gd name="connsiteX2" fmla="*/ 470414 w 1352340"/>
              <a:gd name="connsiteY2" fmla="*/ 28857 h 1135759"/>
              <a:gd name="connsiteX3" fmla="*/ 682170 w 1352340"/>
              <a:gd name="connsiteY3" fmla="*/ 240613 h 1135759"/>
              <a:gd name="connsiteX4" fmla="*/ 893926 w 1352340"/>
              <a:gd name="connsiteY4" fmla="*/ 28857 h 1135759"/>
              <a:gd name="connsiteX5" fmla="*/ 891017 w 1352340"/>
              <a:gd name="connsiteY5" fmla="*/ 0 h 1135759"/>
              <a:gd name="connsiteX6" fmla="*/ 1124552 w 1352340"/>
              <a:gd name="connsiteY6" fmla="*/ 0 h 1135759"/>
              <a:gd name="connsiteX7" fmla="*/ 1124552 w 1352340"/>
              <a:gd name="connsiteY7" fmla="*/ 242229 h 1135759"/>
              <a:gd name="connsiteX8" fmla="*/ 1140584 w 1352340"/>
              <a:gd name="connsiteY8" fmla="*/ 240613 h 1135759"/>
              <a:gd name="connsiteX9" fmla="*/ 1352340 w 1352340"/>
              <a:gd name="connsiteY9" fmla="*/ 452369 h 1135759"/>
              <a:gd name="connsiteX10" fmla="*/ 1140584 w 1352340"/>
              <a:gd name="connsiteY10" fmla="*/ 664125 h 1135759"/>
              <a:gd name="connsiteX11" fmla="*/ 1124552 w 1352340"/>
              <a:gd name="connsiteY11" fmla="*/ 662509 h 1135759"/>
              <a:gd name="connsiteX12" fmla="*/ 1124552 w 1352340"/>
              <a:gd name="connsiteY12" fmla="*/ 904775 h 1135759"/>
              <a:gd name="connsiteX13" fmla="*/ 892812 w 1352340"/>
              <a:gd name="connsiteY13" fmla="*/ 904775 h 1135759"/>
              <a:gd name="connsiteX14" fmla="*/ 894750 w 1352340"/>
              <a:gd name="connsiteY14" fmla="*/ 924003 h 1135759"/>
              <a:gd name="connsiteX15" fmla="*/ 682994 w 1352340"/>
              <a:gd name="connsiteY15" fmla="*/ 1135759 h 1135759"/>
              <a:gd name="connsiteX16" fmla="*/ 471238 w 1352340"/>
              <a:gd name="connsiteY16" fmla="*/ 924003 h 1135759"/>
              <a:gd name="connsiteX17" fmla="*/ 473177 w 1352340"/>
              <a:gd name="connsiteY17" fmla="*/ 904775 h 1135759"/>
              <a:gd name="connsiteX18" fmla="*/ 219777 w 1352340"/>
              <a:gd name="connsiteY18" fmla="*/ 904775 h 1135759"/>
              <a:gd name="connsiteX19" fmla="*/ 219777 w 1352340"/>
              <a:gd name="connsiteY19" fmla="*/ 663314 h 1135759"/>
              <a:gd name="connsiteX20" fmla="*/ 211756 w 1352340"/>
              <a:gd name="connsiteY20" fmla="*/ 664122 h 1135759"/>
              <a:gd name="connsiteX21" fmla="*/ 0 w 1352340"/>
              <a:gd name="connsiteY21" fmla="*/ 452366 h 1135759"/>
              <a:gd name="connsiteX22" fmla="*/ 211756 w 1352340"/>
              <a:gd name="connsiteY22" fmla="*/ 240610 h 1135759"/>
              <a:gd name="connsiteX23" fmla="*/ 219777 w 1352340"/>
              <a:gd name="connsiteY23" fmla="*/ 241419 h 113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52340" h="1135759">
                <a:moveTo>
                  <a:pt x="219777" y="0"/>
                </a:moveTo>
                <a:lnTo>
                  <a:pt x="473323" y="0"/>
                </a:lnTo>
                <a:lnTo>
                  <a:pt x="470414" y="28857"/>
                </a:lnTo>
                <a:cubicBezTo>
                  <a:pt x="470414" y="145807"/>
                  <a:pt x="565220" y="240613"/>
                  <a:pt x="682170" y="240613"/>
                </a:cubicBezTo>
                <a:cubicBezTo>
                  <a:pt x="799120" y="240613"/>
                  <a:pt x="893926" y="145807"/>
                  <a:pt x="893926" y="28857"/>
                </a:cubicBezTo>
                <a:lnTo>
                  <a:pt x="891017" y="0"/>
                </a:lnTo>
                <a:lnTo>
                  <a:pt x="1124552" y="0"/>
                </a:lnTo>
                <a:lnTo>
                  <a:pt x="1124552" y="242229"/>
                </a:lnTo>
                <a:lnTo>
                  <a:pt x="1140584" y="240613"/>
                </a:lnTo>
                <a:cubicBezTo>
                  <a:pt x="1257534" y="240613"/>
                  <a:pt x="1352340" y="335419"/>
                  <a:pt x="1352340" y="452369"/>
                </a:cubicBezTo>
                <a:cubicBezTo>
                  <a:pt x="1352340" y="569319"/>
                  <a:pt x="1257534" y="664125"/>
                  <a:pt x="1140584" y="664125"/>
                </a:cubicBezTo>
                <a:lnTo>
                  <a:pt x="1124552" y="662509"/>
                </a:lnTo>
                <a:lnTo>
                  <a:pt x="1124552" y="904775"/>
                </a:lnTo>
                <a:lnTo>
                  <a:pt x="892812" y="904775"/>
                </a:lnTo>
                <a:lnTo>
                  <a:pt x="894750" y="924003"/>
                </a:lnTo>
                <a:cubicBezTo>
                  <a:pt x="894750" y="1040953"/>
                  <a:pt x="799944" y="1135759"/>
                  <a:pt x="682994" y="1135759"/>
                </a:cubicBezTo>
                <a:cubicBezTo>
                  <a:pt x="566044" y="1135759"/>
                  <a:pt x="471238" y="1040953"/>
                  <a:pt x="471238" y="924003"/>
                </a:cubicBezTo>
                <a:lnTo>
                  <a:pt x="473177" y="904775"/>
                </a:lnTo>
                <a:lnTo>
                  <a:pt x="219777" y="904775"/>
                </a:lnTo>
                <a:lnTo>
                  <a:pt x="219777" y="663314"/>
                </a:lnTo>
                <a:lnTo>
                  <a:pt x="211756" y="664122"/>
                </a:lnTo>
                <a:cubicBezTo>
                  <a:pt x="94806" y="664122"/>
                  <a:pt x="0" y="569316"/>
                  <a:pt x="0" y="452366"/>
                </a:cubicBezTo>
                <a:cubicBezTo>
                  <a:pt x="0" y="335416"/>
                  <a:pt x="94806" y="240610"/>
                  <a:pt x="211756" y="240610"/>
                </a:cubicBezTo>
                <a:lnTo>
                  <a:pt x="219777" y="24141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3" name="Freihandform: Form 82">
            <a:extLst>
              <a:ext uri="{FF2B5EF4-FFF2-40B4-BE49-F238E27FC236}">
                <a16:creationId xmlns:a16="http://schemas.microsoft.com/office/drawing/2014/main" id="{6A2F37ED-C4F2-12B7-7927-3BB16A503D6A}"/>
              </a:ext>
            </a:extLst>
          </p:cNvPr>
          <p:cNvSpPr/>
          <p:nvPr/>
        </p:nvSpPr>
        <p:spPr>
          <a:xfrm>
            <a:off x="6734479" y="4042582"/>
            <a:ext cx="904775" cy="1347554"/>
          </a:xfrm>
          <a:custGeom>
            <a:avLst/>
            <a:gdLst>
              <a:gd name="connsiteX0" fmla="*/ 482852 w 904775"/>
              <a:gd name="connsiteY0" fmla="*/ 0 h 1347554"/>
              <a:gd name="connsiteX1" fmla="*/ 690306 w 904775"/>
              <a:gd name="connsiteY1" fmla="*/ 169079 h 1347554"/>
              <a:gd name="connsiteX2" fmla="*/ 692670 w 904775"/>
              <a:gd name="connsiteY2" fmla="*/ 192524 h 1347554"/>
              <a:gd name="connsiteX3" fmla="*/ 904775 w 904775"/>
              <a:gd name="connsiteY3" fmla="*/ 192524 h 1347554"/>
              <a:gd name="connsiteX4" fmla="*/ 904775 w 904775"/>
              <a:gd name="connsiteY4" fmla="*/ 504092 h 1347554"/>
              <a:gd name="connsiteX5" fmla="*/ 839988 w 904775"/>
              <a:gd name="connsiteY5" fmla="*/ 517172 h 1347554"/>
              <a:gd name="connsiteX6" fmla="*/ 710657 w 904775"/>
              <a:gd name="connsiteY6" fmla="*/ 712287 h 1347554"/>
              <a:gd name="connsiteX7" fmla="*/ 839988 w 904775"/>
              <a:gd name="connsiteY7" fmla="*/ 907402 h 1347554"/>
              <a:gd name="connsiteX8" fmla="*/ 904775 w 904775"/>
              <a:gd name="connsiteY8" fmla="*/ 920482 h 1347554"/>
              <a:gd name="connsiteX9" fmla="*/ 904775 w 904775"/>
              <a:gd name="connsiteY9" fmla="*/ 1097299 h 1347554"/>
              <a:gd name="connsiteX10" fmla="*/ 668282 w 904775"/>
              <a:gd name="connsiteY10" fmla="*/ 1097299 h 1347554"/>
              <a:gd name="connsiteX11" fmla="*/ 672163 w 904775"/>
              <a:gd name="connsiteY11" fmla="*/ 1135798 h 1347554"/>
              <a:gd name="connsiteX12" fmla="*/ 460407 w 904775"/>
              <a:gd name="connsiteY12" fmla="*/ 1347554 h 1347554"/>
              <a:gd name="connsiteX13" fmla="*/ 248651 w 904775"/>
              <a:gd name="connsiteY13" fmla="*/ 1135798 h 1347554"/>
              <a:gd name="connsiteX14" fmla="*/ 252532 w 904775"/>
              <a:gd name="connsiteY14" fmla="*/ 1097299 h 1347554"/>
              <a:gd name="connsiteX15" fmla="*/ 0 w 904775"/>
              <a:gd name="connsiteY15" fmla="*/ 1097299 h 1347554"/>
              <a:gd name="connsiteX16" fmla="*/ 0 w 904775"/>
              <a:gd name="connsiteY16" fmla="*/ 856004 h 1347554"/>
              <a:gd name="connsiteX17" fmla="*/ 6413 w 904775"/>
              <a:gd name="connsiteY17" fmla="*/ 856650 h 1347554"/>
              <a:gd name="connsiteX18" fmla="*/ 218169 w 904775"/>
              <a:gd name="connsiteY18" fmla="*/ 644894 h 1347554"/>
              <a:gd name="connsiteX19" fmla="*/ 6413 w 904775"/>
              <a:gd name="connsiteY19" fmla="*/ 433138 h 1347554"/>
              <a:gd name="connsiteX20" fmla="*/ 0 w 904775"/>
              <a:gd name="connsiteY20" fmla="*/ 433785 h 1347554"/>
              <a:gd name="connsiteX21" fmla="*/ 0 w 904775"/>
              <a:gd name="connsiteY21" fmla="*/ 192524 h 1347554"/>
              <a:gd name="connsiteX22" fmla="*/ 273035 w 904775"/>
              <a:gd name="connsiteY22" fmla="*/ 192524 h 1347554"/>
              <a:gd name="connsiteX23" fmla="*/ 275398 w 904775"/>
              <a:gd name="connsiteY23" fmla="*/ 169079 h 1347554"/>
              <a:gd name="connsiteX24" fmla="*/ 482852 w 904775"/>
              <a:gd name="connsiteY24" fmla="*/ 0 h 134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47554">
                <a:moveTo>
                  <a:pt x="482852" y="0"/>
                </a:moveTo>
                <a:cubicBezTo>
                  <a:pt x="585184" y="0"/>
                  <a:pt x="670561" y="72586"/>
                  <a:pt x="690306" y="169079"/>
                </a:cubicBezTo>
                <a:lnTo>
                  <a:pt x="692670" y="192524"/>
                </a:lnTo>
                <a:lnTo>
                  <a:pt x="904775" y="192524"/>
                </a:lnTo>
                <a:lnTo>
                  <a:pt x="904775" y="504092"/>
                </a:lnTo>
                <a:lnTo>
                  <a:pt x="839988" y="517172"/>
                </a:lnTo>
                <a:cubicBezTo>
                  <a:pt x="763986" y="549318"/>
                  <a:pt x="710657" y="624575"/>
                  <a:pt x="710657" y="712287"/>
                </a:cubicBezTo>
                <a:cubicBezTo>
                  <a:pt x="710657" y="800000"/>
                  <a:pt x="763986" y="875256"/>
                  <a:pt x="839988" y="907402"/>
                </a:cubicBezTo>
                <a:lnTo>
                  <a:pt x="904775" y="920482"/>
                </a:lnTo>
                <a:lnTo>
                  <a:pt x="904775" y="1097299"/>
                </a:lnTo>
                <a:lnTo>
                  <a:pt x="668282" y="1097299"/>
                </a:lnTo>
                <a:lnTo>
                  <a:pt x="672163" y="1135798"/>
                </a:lnTo>
                <a:cubicBezTo>
                  <a:pt x="672163" y="1252748"/>
                  <a:pt x="577357" y="1347554"/>
                  <a:pt x="460407" y="1347554"/>
                </a:cubicBezTo>
                <a:cubicBezTo>
                  <a:pt x="343457" y="1347554"/>
                  <a:pt x="248651" y="1252748"/>
                  <a:pt x="248651" y="1135798"/>
                </a:cubicBezTo>
                <a:lnTo>
                  <a:pt x="252532" y="1097299"/>
                </a:lnTo>
                <a:lnTo>
                  <a:pt x="0" y="1097299"/>
                </a:lnTo>
                <a:lnTo>
                  <a:pt x="0" y="856004"/>
                </a:lnTo>
                <a:lnTo>
                  <a:pt x="6413" y="856650"/>
                </a:lnTo>
                <a:cubicBezTo>
                  <a:pt x="123363" y="856650"/>
                  <a:pt x="218169" y="761844"/>
                  <a:pt x="218169" y="644894"/>
                </a:cubicBezTo>
                <a:cubicBezTo>
                  <a:pt x="218169" y="527944"/>
                  <a:pt x="123363" y="433138"/>
                  <a:pt x="6413" y="433138"/>
                </a:cubicBezTo>
                <a:lnTo>
                  <a:pt x="0" y="433785"/>
                </a:lnTo>
                <a:lnTo>
                  <a:pt x="0" y="192524"/>
                </a:lnTo>
                <a:lnTo>
                  <a:pt x="273035" y="192524"/>
                </a:lnTo>
                <a:lnTo>
                  <a:pt x="275398" y="169079"/>
                </a:lnTo>
                <a:cubicBezTo>
                  <a:pt x="295144" y="72586"/>
                  <a:pt x="380521" y="0"/>
                  <a:pt x="482852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5" name="Freihandform: Form 84">
            <a:extLst>
              <a:ext uri="{FF2B5EF4-FFF2-40B4-BE49-F238E27FC236}">
                <a16:creationId xmlns:a16="http://schemas.microsoft.com/office/drawing/2014/main" id="{A4382C8C-B623-B949-29D7-9B8F6214D471}"/>
              </a:ext>
            </a:extLst>
          </p:cNvPr>
          <p:cNvSpPr/>
          <p:nvPr/>
        </p:nvSpPr>
        <p:spPr>
          <a:xfrm>
            <a:off x="7435518" y="4235107"/>
            <a:ext cx="1353947" cy="904775"/>
          </a:xfrm>
          <a:custGeom>
            <a:avLst/>
            <a:gdLst>
              <a:gd name="connsiteX0" fmla="*/ 203736 w 1353947"/>
              <a:gd name="connsiteY0" fmla="*/ 0 h 904775"/>
              <a:gd name="connsiteX1" fmla="*/ 490227 w 1353947"/>
              <a:gd name="connsiteY1" fmla="*/ 0 h 904775"/>
              <a:gd name="connsiteX2" fmla="*/ 485556 w 1353947"/>
              <a:gd name="connsiteY2" fmla="*/ 15046 h 904775"/>
              <a:gd name="connsiteX3" fmla="*/ 481254 w 1353947"/>
              <a:gd name="connsiteY3" fmla="*/ 57722 h 904775"/>
              <a:gd name="connsiteX4" fmla="*/ 693010 w 1353947"/>
              <a:gd name="connsiteY4" fmla="*/ 269478 h 904775"/>
              <a:gd name="connsiteX5" fmla="*/ 904766 w 1353947"/>
              <a:gd name="connsiteY5" fmla="*/ 57722 h 904775"/>
              <a:gd name="connsiteX6" fmla="*/ 900464 w 1353947"/>
              <a:gd name="connsiteY6" fmla="*/ 15046 h 904775"/>
              <a:gd name="connsiteX7" fmla="*/ 895794 w 1353947"/>
              <a:gd name="connsiteY7" fmla="*/ 0 h 904775"/>
              <a:gd name="connsiteX8" fmla="*/ 1108511 w 1353947"/>
              <a:gd name="connsiteY8" fmla="*/ 0 h 904775"/>
              <a:gd name="connsiteX9" fmla="*/ 1108511 w 1353947"/>
              <a:gd name="connsiteY9" fmla="*/ 272873 h 904775"/>
              <a:gd name="connsiteX10" fmla="*/ 1142191 w 1353947"/>
              <a:gd name="connsiteY10" fmla="*/ 269478 h 904775"/>
              <a:gd name="connsiteX11" fmla="*/ 1353947 w 1353947"/>
              <a:gd name="connsiteY11" fmla="*/ 481234 h 904775"/>
              <a:gd name="connsiteX12" fmla="*/ 1142191 w 1353947"/>
              <a:gd name="connsiteY12" fmla="*/ 692990 h 904775"/>
              <a:gd name="connsiteX13" fmla="*/ 1108511 w 1353947"/>
              <a:gd name="connsiteY13" fmla="*/ 689595 h 904775"/>
              <a:gd name="connsiteX14" fmla="*/ 1108511 w 1353947"/>
              <a:gd name="connsiteY14" fmla="*/ 904775 h 904775"/>
              <a:gd name="connsiteX15" fmla="*/ 893834 w 1353947"/>
              <a:gd name="connsiteY15" fmla="*/ 904775 h 904775"/>
              <a:gd name="connsiteX16" fmla="*/ 892442 w 1353947"/>
              <a:gd name="connsiteY16" fmla="*/ 890972 h 904775"/>
              <a:gd name="connsiteX17" fmla="*/ 684988 w 1353947"/>
              <a:gd name="connsiteY17" fmla="*/ 721892 h 904775"/>
              <a:gd name="connsiteX18" fmla="*/ 477534 w 1353947"/>
              <a:gd name="connsiteY18" fmla="*/ 890972 h 904775"/>
              <a:gd name="connsiteX19" fmla="*/ 476143 w 1353947"/>
              <a:gd name="connsiteY19" fmla="*/ 904775 h 904775"/>
              <a:gd name="connsiteX20" fmla="*/ 203736 w 1353947"/>
              <a:gd name="connsiteY20" fmla="*/ 904775 h 904775"/>
              <a:gd name="connsiteX21" fmla="*/ 203736 w 1353947"/>
              <a:gd name="connsiteY21" fmla="*/ 730710 h 904775"/>
              <a:gd name="connsiteX22" fmla="*/ 169079 w 1353947"/>
              <a:gd name="connsiteY22" fmla="*/ 727216 h 904775"/>
              <a:gd name="connsiteX23" fmla="*/ 0 w 1353947"/>
              <a:gd name="connsiteY23" fmla="*/ 519762 h 904775"/>
              <a:gd name="connsiteX24" fmla="*/ 169079 w 1353947"/>
              <a:gd name="connsiteY24" fmla="*/ 312308 h 904775"/>
              <a:gd name="connsiteX25" fmla="*/ 203736 w 1353947"/>
              <a:gd name="connsiteY25" fmla="*/ 30881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353947" h="904775">
                <a:moveTo>
                  <a:pt x="203736" y="0"/>
                </a:moveTo>
                <a:lnTo>
                  <a:pt x="490227" y="0"/>
                </a:lnTo>
                <a:lnTo>
                  <a:pt x="485556" y="15046"/>
                </a:lnTo>
                <a:cubicBezTo>
                  <a:pt x="482736" y="28831"/>
                  <a:pt x="481254" y="43104"/>
                  <a:pt x="481254" y="57722"/>
                </a:cubicBezTo>
                <a:cubicBezTo>
                  <a:pt x="481254" y="174672"/>
                  <a:pt x="576060" y="269478"/>
                  <a:pt x="693010" y="269478"/>
                </a:cubicBezTo>
                <a:cubicBezTo>
                  <a:pt x="809960" y="269478"/>
                  <a:pt x="904766" y="174672"/>
                  <a:pt x="904766" y="57722"/>
                </a:cubicBezTo>
                <a:cubicBezTo>
                  <a:pt x="904766" y="43104"/>
                  <a:pt x="903285" y="28831"/>
                  <a:pt x="900464" y="15046"/>
                </a:cubicBezTo>
                <a:lnTo>
                  <a:pt x="895794" y="0"/>
                </a:lnTo>
                <a:lnTo>
                  <a:pt x="1108511" y="0"/>
                </a:lnTo>
                <a:lnTo>
                  <a:pt x="1108511" y="272873"/>
                </a:lnTo>
                <a:lnTo>
                  <a:pt x="1142191" y="269478"/>
                </a:lnTo>
                <a:cubicBezTo>
                  <a:pt x="1259141" y="269478"/>
                  <a:pt x="1353947" y="364284"/>
                  <a:pt x="1353947" y="481234"/>
                </a:cubicBezTo>
                <a:cubicBezTo>
                  <a:pt x="1353947" y="598184"/>
                  <a:pt x="1259141" y="692990"/>
                  <a:pt x="1142191" y="692990"/>
                </a:cubicBezTo>
                <a:lnTo>
                  <a:pt x="1108511" y="689595"/>
                </a:lnTo>
                <a:lnTo>
                  <a:pt x="1108511" y="904775"/>
                </a:lnTo>
                <a:lnTo>
                  <a:pt x="893834" y="904775"/>
                </a:lnTo>
                <a:lnTo>
                  <a:pt x="892442" y="890972"/>
                </a:lnTo>
                <a:cubicBezTo>
                  <a:pt x="872697" y="794478"/>
                  <a:pt x="787320" y="721892"/>
                  <a:pt x="684988" y="721892"/>
                </a:cubicBezTo>
                <a:cubicBezTo>
                  <a:pt x="582657" y="721892"/>
                  <a:pt x="497280" y="794478"/>
                  <a:pt x="477534" y="890972"/>
                </a:cubicBezTo>
                <a:lnTo>
                  <a:pt x="476143" y="904775"/>
                </a:lnTo>
                <a:lnTo>
                  <a:pt x="203736" y="904775"/>
                </a:lnTo>
                <a:lnTo>
                  <a:pt x="203736" y="730710"/>
                </a:lnTo>
                <a:lnTo>
                  <a:pt x="169079" y="727216"/>
                </a:lnTo>
                <a:cubicBezTo>
                  <a:pt x="72586" y="707471"/>
                  <a:pt x="0" y="622093"/>
                  <a:pt x="0" y="519762"/>
                </a:cubicBezTo>
                <a:cubicBezTo>
                  <a:pt x="0" y="417431"/>
                  <a:pt x="72586" y="332054"/>
                  <a:pt x="169079" y="312308"/>
                </a:cubicBezTo>
                <a:lnTo>
                  <a:pt x="203736" y="30881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7" name="Freihandform: Form 86">
            <a:extLst>
              <a:ext uri="{FF2B5EF4-FFF2-40B4-BE49-F238E27FC236}">
                <a16:creationId xmlns:a16="http://schemas.microsoft.com/office/drawing/2014/main" id="{B8D40000-5D8B-6CB1-2941-8D068EAB7F14}"/>
              </a:ext>
            </a:extLst>
          </p:cNvPr>
          <p:cNvSpPr/>
          <p:nvPr/>
        </p:nvSpPr>
        <p:spPr>
          <a:xfrm>
            <a:off x="8544029" y="4071447"/>
            <a:ext cx="904775" cy="1068435"/>
          </a:xfrm>
          <a:custGeom>
            <a:avLst/>
            <a:gdLst>
              <a:gd name="connsiteX0" fmla="*/ 500501 w 904775"/>
              <a:gd name="connsiteY0" fmla="*/ 0 h 1068435"/>
              <a:gd name="connsiteX1" fmla="*/ 695616 w 904775"/>
              <a:gd name="connsiteY1" fmla="*/ 129331 h 1068435"/>
              <a:gd name="connsiteX2" fmla="*/ 706273 w 904775"/>
              <a:gd name="connsiteY2" fmla="*/ 163660 h 1068435"/>
              <a:gd name="connsiteX3" fmla="*/ 904775 w 904775"/>
              <a:gd name="connsiteY3" fmla="*/ 163660 h 1068435"/>
              <a:gd name="connsiteX4" fmla="*/ 904775 w 904775"/>
              <a:gd name="connsiteY4" fmla="*/ 455755 h 1068435"/>
              <a:gd name="connsiteX5" fmla="*/ 895779 w 904775"/>
              <a:gd name="connsiteY5" fmla="*/ 456662 h 1068435"/>
              <a:gd name="connsiteX6" fmla="*/ 726699 w 904775"/>
              <a:gd name="connsiteY6" fmla="*/ 664116 h 1068435"/>
              <a:gd name="connsiteX7" fmla="*/ 895779 w 904775"/>
              <a:gd name="connsiteY7" fmla="*/ 871570 h 1068435"/>
              <a:gd name="connsiteX8" fmla="*/ 904775 w 904775"/>
              <a:gd name="connsiteY8" fmla="*/ 872477 h 1068435"/>
              <a:gd name="connsiteX9" fmla="*/ 904775 w 904775"/>
              <a:gd name="connsiteY9" fmla="*/ 1068435 h 1068435"/>
              <a:gd name="connsiteX10" fmla="*/ 677406 w 904775"/>
              <a:gd name="connsiteY10" fmla="*/ 1068435 h 1068435"/>
              <a:gd name="connsiteX11" fmla="*/ 666749 w 904775"/>
              <a:gd name="connsiteY11" fmla="*/ 1034105 h 1068435"/>
              <a:gd name="connsiteX12" fmla="*/ 471634 w 904775"/>
              <a:gd name="connsiteY12" fmla="*/ 904774 h 1068435"/>
              <a:gd name="connsiteX13" fmla="*/ 276519 w 904775"/>
              <a:gd name="connsiteY13" fmla="*/ 1034105 h 1068435"/>
              <a:gd name="connsiteX14" fmla="*/ 265862 w 904775"/>
              <a:gd name="connsiteY14" fmla="*/ 1068435 h 1068435"/>
              <a:gd name="connsiteX15" fmla="*/ 0 w 904775"/>
              <a:gd name="connsiteY15" fmla="*/ 1068435 h 1068435"/>
              <a:gd name="connsiteX16" fmla="*/ 0 w 904775"/>
              <a:gd name="connsiteY16" fmla="*/ 854225 h 1068435"/>
              <a:gd name="connsiteX17" fmla="*/ 24062 w 904775"/>
              <a:gd name="connsiteY17" fmla="*/ 856650 h 1068435"/>
              <a:gd name="connsiteX18" fmla="*/ 235818 w 904775"/>
              <a:gd name="connsiteY18" fmla="*/ 644894 h 1068435"/>
              <a:gd name="connsiteX19" fmla="*/ 24062 w 904775"/>
              <a:gd name="connsiteY19" fmla="*/ 433138 h 1068435"/>
              <a:gd name="connsiteX20" fmla="*/ 0 w 904775"/>
              <a:gd name="connsiteY20" fmla="*/ 435564 h 1068435"/>
              <a:gd name="connsiteX21" fmla="*/ 0 w 904775"/>
              <a:gd name="connsiteY21" fmla="*/ 163660 h 1068435"/>
              <a:gd name="connsiteX22" fmla="*/ 294729 w 904775"/>
              <a:gd name="connsiteY22" fmla="*/ 163660 h 1068435"/>
              <a:gd name="connsiteX23" fmla="*/ 305386 w 904775"/>
              <a:gd name="connsiteY23" fmla="*/ 129331 h 1068435"/>
              <a:gd name="connsiteX24" fmla="*/ 500501 w 904775"/>
              <a:gd name="connsiteY24" fmla="*/ 0 h 1068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68435">
                <a:moveTo>
                  <a:pt x="500501" y="0"/>
                </a:moveTo>
                <a:cubicBezTo>
                  <a:pt x="588214" y="0"/>
                  <a:pt x="663470" y="53328"/>
                  <a:pt x="695616" y="129331"/>
                </a:cubicBezTo>
                <a:lnTo>
                  <a:pt x="706273" y="163660"/>
                </a:lnTo>
                <a:lnTo>
                  <a:pt x="904775" y="163660"/>
                </a:lnTo>
                <a:lnTo>
                  <a:pt x="904775" y="455755"/>
                </a:lnTo>
                <a:lnTo>
                  <a:pt x="895779" y="456662"/>
                </a:lnTo>
                <a:cubicBezTo>
                  <a:pt x="799285" y="476408"/>
                  <a:pt x="726699" y="561785"/>
                  <a:pt x="726699" y="664116"/>
                </a:cubicBezTo>
                <a:cubicBezTo>
                  <a:pt x="726699" y="766447"/>
                  <a:pt x="799285" y="851825"/>
                  <a:pt x="895779" y="871570"/>
                </a:cubicBezTo>
                <a:lnTo>
                  <a:pt x="904775" y="872477"/>
                </a:lnTo>
                <a:lnTo>
                  <a:pt x="904775" y="1068435"/>
                </a:lnTo>
                <a:lnTo>
                  <a:pt x="677406" y="1068435"/>
                </a:lnTo>
                <a:lnTo>
                  <a:pt x="666749" y="1034105"/>
                </a:lnTo>
                <a:cubicBezTo>
                  <a:pt x="634603" y="958103"/>
                  <a:pt x="559346" y="904774"/>
                  <a:pt x="471634" y="904774"/>
                </a:cubicBezTo>
                <a:cubicBezTo>
                  <a:pt x="383922" y="904774"/>
                  <a:pt x="308665" y="958103"/>
                  <a:pt x="276519" y="1034105"/>
                </a:cubicBezTo>
                <a:lnTo>
                  <a:pt x="265862" y="1068435"/>
                </a:lnTo>
                <a:lnTo>
                  <a:pt x="0" y="1068435"/>
                </a:lnTo>
                <a:lnTo>
                  <a:pt x="0" y="854225"/>
                </a:lnTo>
                <a:lnTo>
                  <a:pt x="24062" y="856650"/>
                </a:lnTo>
                <a:cubicBezTo>
                  <a:pt x="141012" y="856650"/>
                  <a:pt x="235818" y="761844"/>
                  <a:pt x="235818" y="644894"/>
                </a:cubicBezTo>
                <a:cubicBezTo>
                  <a:pt x="235818" y="527944"/>
                  <a:pt x="141012" y="433138"/>
                  <a:pt x="24062" y="433138"/>
                </a:cubicBezTo>
                <a:lnTo>
                  <a:pt x="0" y="435564"/>
                </a:lnTo>
                <a:lnTo>
                  <a:pt x="0" y="163660"/>
                </a:lnTo>
                <a:lnTo>
                  <a:pt x="294729" y="163660"/>
                </a:lnTo>
                <a:lnTo>
                  <a:pt x="305386" y="129331"/>
                </a:lnTo>
                <a:cubicBezTo>
                  <a:pt x="337532" y="53328"/>
                  <a:pt x="412789" y="0"/>
                  <a:pt x="500501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9" name="Freihandform: Form 88">
            <a:extLst>
              <a:ext uri="{FF2B5EF4-FFF2-40B4-BE49-F238E27FC236}">
                <a16:creationId xmlns:a16="http://schemas.microsoft.com/office/drawing/2014/main" id="{E7D65763-2141-162C-6956-66F7A0C54600}"/>
              </a:ext>
            </a:extLst>
          </p:cNvPr>
          <p:cNvSpPr/>
          <p:nvPr/>
        </p:nvSpPr>
        <p:spPr>
          <a:xfrm>
            <a:off x="1994837" y="1520790"/>
            <a:ext cx="1120542" cy="1116522"/>
          </a:xfrm>
          <a:custGeom>
            <a:avLst/>
            <a:gdLst>
              <a:gd name="connsiteX0" fmla="*/ 215767 w 1120542"/>
              <a:gd name="connsiteY0" fmla="*/ 0 h 1116522"/>
              <a:gd name="connsiteX1" fmla="*/ 459605 w 1120542"/>
              <a:gd name="connsiteY1" fmla="*/ 0 h 1116522"/>
              <a:gd name="connsiteX2" fmla="*/ 463906 w 1120542"/>
              <a:gd name="connsiteY2" fmla="*/ 42670 h 1116522"/>
              <a:gd name="connsiteX3" fmla="*/ 671360 w 1120542"/>
              <a:gd name="connsiteY3" fmla="*/ 211750 h 1116522"/>
              <a:gd name="connsiteX4" fmla="*/ 878814 w 1120542"/>
              <a:gd name="connsiteY4" fmla="*/ 42670 h 1116522"/>
              <a:gd name="connsiteX5" fmla="*/ 883116 w 1120542"/>
              <a:gd name="connsiteY5" fmla="*/ 0 h 1116522"/>
              <a:gd name="connsiteX6" fmla="*/ 1120542 w 1120542"/>
              <a:gd name="connsiteY6" fmla="*/ 0 h 1116522"/>
              <a:gd name="connsiteX7" fmla="*/ 1120542 w 1120542"/>
              <a:gd name="connsiteY7" fmla="*/ 270121 h 1116522"/>
              <a:gd name="connsiteX8" fmla="*/ 1084278 w 1120542"/>
              <a:gd name="connsiteY8" fmla="*/ 273777 h 1116522"/>
              <a:gd name="connsiteX9" fmla="*/ 1078225 w 1120542"/>
              <a:gd name="connsiteY9" fmla="*/ 276154 h 1116522"/>
              <a:gd name="connsiteX10" fmla="*/ 1046135 w 1120542"/>
              <a:gd name="connsiteY10" fmla="*/ 286115 h 1116522"/>
              <a:gd name="connsiteX11" fmla="*/ 1036769 w 1120542"/>
              <a:gd name="connsiteY11" fmla="*/ 292430 h 1116522"/>
              <a:gd name="connsiteX12" fmla="*/ 1017151 w 1120542"/>
              <a:gd name="connsiteY12" fmla="*/ 300132 h 1116522"/>
              <a:gd name="connsiteX13" fmla="*/ 988308 w 1120542"/>
              <a:gd name="connsiteY13" fmla="*/ 325103 h 1116522"/>
              <a:gd name="connsiteX14" fmla="*/ 978826 w 1120542"/>
              <a:gd name="connsiteY14" fmla="*/ 331496 h 1116522"/>
              <a:gd name="connsiteX15" fmla="*/ 975884 w 1120542"/>
              <a:gd name="connsiteY15" fmla="*/ 335859 h 1116522"/>
              <a:gd name="connsiteX16" fmla="*/ 963553 w 1120542"/>
              <a:gd name="connsiteY16" fmla="*/ 346535 h 1116522"/>
              <a:gd name="connsiteX17" fmla="*/ 934250 w 1120542"/>
              <a:gd name="connsiteY17" fmla="*/ 397611 h 1116522"/>
              <a:gd name="connsiteX18" fmla="*/ 933445 w 1120542"/>
              <a:gd name="connsiteY18" fmla="*/ 398805 h 1116522"/>
              <a:gd name="connsiteX19" fmla="*/ 933380 w 1120542"/>
              <a:gd name="connsiteY19" fmla="*/ 399128 h 1116522"/>
              <a:gd name="connsiteX20" fmla="*/ 928047 w 1120542"/>
              <a:gd name="connsiteY20" fmla="*/ 408422 h 1116522"/>
              <a:gd name="connsiteX21" fmla="*/ 915198 w 1120542"/>
              <a:gd name="connsiteY21" fmla="*/ 481231 h 1116522"/>
              <a:gd name="connsiteX22" fmla="*/ 928047 w 1120542"/>
              <a:gd name="connsiteY22" fmla="*/ 554040 h 1116522"/>
              <a:gd name="connsiteX23" fmla="*/ 933380 w 1120542"/>
              <a:gd name="connsiteY23" fmla="*/ 563336 h 1116522"/>
              <a:gd name="connsiteX24" fmla="*/ 933445 w 1120542"/>
              <a:gd name="connsiteY24" fmla="*/ 563655 h 1116522"/>
              <a:gd name="connsiteX25" fmla="*/ 934242 w 1120542"/>
              <a:gd name="connsiteY25" fmla="*/ 564837 h 1116522"/>
              <a:gd name="connsiteX26" fmla="*/ 963553 w 1120542"/>
              <a:gd name="connsiteY26" fmla="*/ 615928 h 1116522"/>
              <a:gd name="connsiteX27" fmla="*/ 975888 w 1120542"/>
              <a:gd name="connsiteY27" fmla="*/ 626607 h 1116522"/>
              <a:gd name="connsiteX28" fmla="*/ 978826 w 1120542"/>
              <a:gd name="connsiteY28" fmla="*/ 630964 h 1116522"/>
              <a:gd name="connsiteX29" fmla="*/ 988295 w 1120542"/>
              <a:gd name="connsiteY29" fmla="*/ 637349 h 1116522"/>
              <a:gd name="connsiteX30" fmla="*/ 1017151 w 1120542"/>
              <a:gd name="connsiteY30" fmla="*/ 662331 h 1116522"/>
              <a:gd name="connsiteX31" fmla="*/ 1036777 w 1120542"/>
              <a:gd name="connsiteY31" fmla="*/ 670036 h 1116522"/>
              <a:gd name="connsiteX32" fmla="*/ 1046135 w 1120542"/>
              <a:gd name="connsiteY32" fmla="*/ 676345 h 1116522"/>
              <a:gd name="connsiteX33" fmla="*/ 1078200 w 1120542"/>
              <a:gd name="connsiteY33" fmla="*/ 686299 h 1116522"/>
              <a:gd name="connsiteX34" fmla="*/ 1084278 w 1120542"/>
              <a:gd name="connsiteY34" fmla="*/ 688685 h 1116522"/>
              <a:gd name="connsiteX35" fmla="*/ 1120542 w 1120542"/>
              <a:gd name="connsiteY35" fmla="*/ 692341 h 1116522"/>
              <a:gd name="connsiteX36" fmla="*/ 1120542 w 1120542"/>
              <a:gd name="connsiteY36" fmla="*/ 904775 h 1116522"/>
              <a:gd name="connsiteX37" fmla="*/ 879909 w 1120542"/>
              <a:gd name="connsiteY37" fmla="*/ 904775 h 1116522"/>
              <a:gd name="connsiteX38" fmla="*/ 875608 w 1120542"/>
              <a:gd name="connsiteY38" fmla="*/ 947442 h 1116522"/>
              <a:gd name="connsiteX39" fmla="*/ 668154 w 1120542"/>
              <a:gd name="connsiteY39" fmla="*/ 1116522 h 1116522"/>
              <a:gd name="connsiteX40" fmla="*/ 460700 w 1120542"/>
              <a:gd name="connsiteY40" fmla="*/ 947442 h 1116522"/>
              <a:gd name="connsiteX41" fmla="*/ 456399 w 1120542"/>
              <a:gd name="connsiteY41" fmla="*/ 904775 h 1116522"/>
              <a:gd name="connsiteX42" fmla="*/ 215767 w 1120542"/>
              <a:gd name="connsiteY42" fmla="*/ 904775 h 1116522"/>
              <a:gd name="connsiteX43" fmla="*/ 215767 w 1120542"/>
              <a:gd name="connsiteY43" fmla="*/ 702210 h 1116522"/>
              <a:gd name="connsiteX44" fmla="*/ 211756 w 1120542"/>
              <a:gd name="connsiteY44" fmla="*/ 702614 h 1116522"/>
              <a:gd name="connsiteX45" fmla="*/ 0 w 1120542"/>
              <a:gd name="connsiteY45" fmla="*/ 490858 h 1116522"/>
              <a:gd name="connsiteX46" fmla="*/ 211756 w 1120542"/>
              <a:gd name="connsiteY46" fmla="*/ 279102 h 1116522"/>
              <a:gd name="connsiteX47" fmla="*/ 215767 w 1120542"/>
              <a:gd name="connsiteY47" fmla="*/ 279506 h 111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0542" h="1116522">
                <a:moveTo>
                  <a:pt x="215767" y="0"/>
                </a:moveTo>
                <a:lnTo>
                  <a:pt x="459605" y="0"/>
                </a:lnTo>
                <a:lnTo>
                  <a:pt x="463906" y="42670"/>
                </a:lnTo>
                <a:cubicBezTo>
                  <a:pt x="483652" y="139164"/>
                  <a:pt x="569029" y="211750"/>
                  <a:pt x="671360" y="211750"/>
                </a:cubicBezTo>
                <a:cubicBezTo>
                  <a:pt x="773691" y="211750"/>
                  <a:pt x="859069" y="139164"/>
                  <a:pt x="878814" y="42670"/>
                </a:cubicBezTo>
                <a:lnTo>
                  <a:pt x="883116" y="0"/>
                </a:lnTo>
                <a:lnTo>
                  <a:pt x="1120542" y="0"/>
                </a:lnTo>
                <a:lnTo>
                  <a:pt x="1120542" y="270121"/>
                </a:lnTo>
                <a:lnTo>
                  <a:pt x="1084278" y="273777"/>
                </a:lnTo>
                <a:lnTo>
                  <a:pt x="1078225" y="276154"/>
                </a:lnTo>
                <a:lnTo>
                  <a:pt x="1046135" y="286115"/>
                </a:lnTo>
                <a:lnTo>
                  <a:pt x="1036769" y="292430"/>
                </a:lnTo>
                <a:lnTo>
                  <a:pt x="1017151" y="300132"/>
                </a:lnTo>
                <a:lnTo>
                  <a:pt x="988308" y="325103"/>
                </a:lnTo>
                <a:lnTo>
                  <a:pt x="978826" y="331496"/>
                </a:lnTo>
                <a:lnTo>
                  <a:pt x="975884" y="335859"/>
                </a:lnTo>
                <a:lnTo>
                  <a:pt x="963553" y="346535"/>
                </a:lnTo>
                <a:lnTo>
                  <a:pt x="934250" y="397611"/>
                </a:lnTo>
                <a:lnTo>
                  <a:pt x="933445" y="398805"/>
                </a:lnTo>
                <a:lnTo>
                  <a:pt x="933380" y="399128"/>
                </a:lnTo>
                <a:lnTo>
                  <a:pt x="928047" y="408422"/>
                </a:lnTo>
                <a:cubicBezTo>
                  <a:pt x="919735" y="431125"/>
                  <a:pt x="915198" y="455648"/>
                  <a:pt x="915198" y="481231"/>
                </a:cubicBezTo>
                <a:cubicBezTo>
                  <a:pt x="915198" y="506814"/>
                  <a:pt x="919735" y="531337"/>
                  <a:pt x="928047" y="554040"/>
                </a:cubicBezTo>
                <a:lnTo>
                  <a:pt x="933380" y="563336"/>
                </a:lnTo>
                <a:lnTo>
                  <a:pt x="933445" y="563655"/>
                </a:lnTo>
                <a:lnTo>
                  <a:pt x="934242" y="564837"/>
                </a:lnTo>
                <a:lnTo>
                  <a:pt x="963553" y="615928"/>
                </a:lnTo>
                <a:lnTo>
                  <a:pt x="975888" y="626607"/>
                </a:lnTo>
                <a:lnTo>
                  <a:pt x="978826" y="630964"/>
                </a:lnTo>
                <a:lnTo>
                  <a:pt x="988295" y="637349"/>
                </a:lnTo>
                <a:lnTo>
                  <a:pt x="1017151" y="662331"/>
                </a:lnTo>
                <a:lnTo>
                  <a:pt x="1036777" y="670036"/>
                </a:lnTo>
                <a:lnTo>
                  <a:pt x="1046135" y="676345"/>
                </a:lnTo>
                <a:lnTo>
                  <a:pt x="1078200" y="686299"/>
                </a:lnTo>
                <a:lnTo>
                  <a:pt x="1084278" y="688685"/>
                </a:lnTo>
                <a:lnTo>
                  <a:pt x="1120542" y="692341"/>
                </a:lnTo>
                <a:lnTo>
                  <a:pt x="1120542" y="904775"/>
                </a:lnTo>
                <a:lnTo>
                  <a:pt x="879909" y="904775"/>
                </a:lnTo>
                <a:lnTo>
                  <a:pt x="875608" y="947442"/>
                </a:lnTo>
                <a:cubicBezTo>
                  <a:pt x="855863" y="1043936"/>
                  <a:pt x="770485" y="1116522"/>
                  <a:pt x="668154" y="1116522"/>
                </a:cubicBezTo>
                <a:cubicBezTo>
                  <a:pt x="565823" y="1116522"/>
                  <a:pt x="480446" y="1043936"/>
                  <a:pt x="460700" y="947442"/>
                </a:cubicBezTo>
                <a:lnTo>
                  <a:pt x="456399" y="904775"/>
                </a:lnTo>
                <a:lnTo>
                  <a:pt x="215767" y="904775"/>
                </a:lnTo>
                <a:lnTo>
                  <a:pt x="215767" y="702210"/>
                </a:lnTo>
                <a:lnTo>
                  <a:pt x="211756" y="702614"/>
                </a:lnTo>
                <a:cubicBezTo>
                  <a:pt x="94806" y="702614"/>
                  <a:pt x="0" y="607808"/>
                  <a:pt x="0" y="490858"/>
                </a:cubicBezTo>
                <a:cubicBezTo>
                  <a:pt x="0" y="373908"/>
                  <a:pt x="94806" y="279102"/>
                  <a:pt x="211756" y="279102"/>
                </a:cubicBezTo>
                <a:lnTo>
                  <a:pt x="215767" y="279506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1" name="Freihandform: Form 90">
            <a:extLst>
              <a:ext uri="{FF2B5EF4-FFF2-40B4-BE49-F238E27FC236}">
                <a16:creationId xmlns:a16="http://schemas.microsoft.com/office/drawing/2014/main" id="{B1519846-3181-83A7-B468-65C78C14D4F8}"/>
              </a:ext>
            </a:extLst>
          </p:cNvPr>
          <p:cNvSpPr/>
          <p:nvPr/>
        </p:nvSpPr>
        <p:spPr>
          <a:xfrm>
            <a:off x="2903623" y="1318626"/>
            <a:ext cx="1324276" cy="1106938"/>
          </a:xfrm>
          <a:custGeom>
            <a:avLst/>
            <a:gdLst>
              <a:gd name="connsiteX0" fmla="*/ 678784 w 1324276"/>
              <a:gd name="connsiteY0" fmla="*/ 0 h 1106938"/>
              <a:gd name="connsiteX1" fmla="*/ 873899 w 1324276"/>
              <a:gd name="connsiteY1" fmla="*/ 129331 h 1106938"/>
              <a:gd name="connsiteX2" fmla="*/ 888603 w 1324276"/>
              <a:gd name="connsiteY2" fmla="*/ 202163 h 1106938"/>
              <a:gd name="connsiteX3" fmla="*/ 1116531 w 1324276"/>
              <a:gd name="connsiteY3" fmla="*/ 202163 h 1106938"/>
              <a:gd name="connsiteX4" fmla="*/ 1116531 w 1324276"/>
              <a:gd name="connsiteY4" fmla="*/ 472068 h 1106938"/>
              <a:gd name="connsiteX5" fmla="*/ 1155196 w 1324276"/>
              <a:gd name="connsiteY5" fmla="*/ 475966 h 1106938"/>
              <a:gd name="connsiteX6" fmla="*/ 1324276 w 1324276"/>
              <a:gd name="connsiteY6" fmla="*/ 683420 h 1106938"/>
              <a:gd name="connsiteX7" fmla="*/ 1155196 w 1324276"/>
              <a:gd name="connsiteY7" fmla="*/ 890874 h 1106938"/>
              <a:gd name="connsiteX8" fmla="*/ 1116531 w 1324276"/>
              <a:gd name="connsiteY8" fmla="*/ 894772 h 1106938"/>
              <a:gd name="connsiteX9" fmla="*/ 1116531 w 1324276"/>
              <a:gd name="connsiteY9" fmla="*/ 1106938 h 1106938"/>
              <a:gd name="connsiteX10" fmla="*/ 886155 w 1324276"/>
              <a:gd name="connsiteY10" fmla="*/ 1106938 h 1106938"/>
              <a:gd name="connsiteX11" fmla="*/ 887126 w 1324276"/>
              <a:gd name="connsiteY11" fmla="*/ 1097304 h 1106938"/>
              <a:gd name="connsiteX12" fmla="*/ 675370 w 1324276"/>
              <a:gd name="connsiteY12" fmla="*/ 885548 h 1106938"/>
              <a:gd name="connsiteX13" fmla="*/ 463614 w 1324276"/>
              <a:gd name="connsiteY13" fmla="*/ 1097304 h 1106938"/>
              <a:gd name="connsiteX14" fmla="*/ 464585 w 1324276"/>
              <a:gd name="connsiteY14" fmla="*/ 1106938 h 1106938"/>
              <a:gd name="connsiteX15" fmla="*/ 211756 w 1324276"/>
              <a:gd name="connsiteY15" fmla="*/ 1106938 h 1106938"/>
              <a:gd name="connsiteX16" fmla="*/ 211756 w 1324276"/>
              <a:gd name="connsiteY16" fmla="*/ 895174 h 1106938"/>
              <a:gd name="connsiteX17" fmla="*/ 0 w 1324276"/>
              <a:gd name="connsiteY17" fmla="*/ 683418 h 1106938"/>
              <a:gd name="connsiteX18" fmla="*/ 211756 w 1324276"/>
              <a:gd name="connsiteY18" fmla="*/ 471662 h 1106938"/>
              <a:gd name="connsiteX19" fmla="*/ 211756 w 1324276"/>
              <a:gd name="connsiteY19" fmla="*/ 202163 h 1106938"/>
              <a:gd name="connsiteX20" fmla="*/ 468965 w 1324276"/>
              <a:gd name="connsiteY20" fmla="*/ 202163 h 1106938"/>
              <a:gd name="connsiteX21" fmla="*/ 483669 w 1324276"/>
              <a:gd name="connsiteY21" fmla="*/ 129331 h 1106938"/>
              <a:gd name="connsiteX22" fmla="*/ 678784 w 1324276"/>
              <a:gd name="connsiteY22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24276" h="1106938">
                <a:moveTo>
                  <a:pt x="678784" y="0"/>
                </a:moveTo>
                <a:cubicBezTo>
                  <a:pt x="766496" y="0"/>
                  <a:pt x="841753" y="53328"/>
                  <a:pt x="873899" y="129331"/>
                </a:cubicBezTo>
                <a:lnTo>
                  <a:pt x="888603" y="202163"/>
                </a:lnTo>
                <a:lnTo>
                  <a:pt x="1116531" y="202163"/>
                </a:lnTo>
                <a:lnTo>
                  <a:pt x="1116531" y="472068"/>
                </a:lnTo>
                <a:lnTo>
                  <a:pt x="1155196" y="475966"/>
                </a:lnTo>
                <a:cubicBezTo>
                  <a:pt x="1251690" y="495712"/>
                  <a:pt x="1324276" y="581089"/>
                  <a:pt x="1324276" y="683420"/>
                </a:cubicBezTo>
                <a:cubicBezTo>
                  <a:pt x="1324276" y="785751"/>
                  <a:pt x="1251690" y="871129"/>
                  <a:pt x="1155196" y="890874"/>
                </a:cubicBezTo>
                <a:lnTo>
                  <a:pt x="1116531" y="894772"/>
                </a:lnTo>
                <a:lnTo>
                  <a:pt x="1116531" y="1106938"/>
                </a:lnTo>
                <a:lnTo>
                  <a:pt x="886155" y="1106938"/>
                </a:lnTo>
                <a:lnTo>
                  <a:pt x="887126" y="1097304"/>
                </a:lnTo>
                <a:cubicBezTo>
                  <a:pt x="887126" y="980354"/>
                  <a:pt x="792320" y="885548"/>
                  <a:pt x="675370" y="885548"/>
                </a:cubicBezTo>
                <a:cubicBezTo>
                  <a:pt x="558420" y="885548"/>
                  <a:pt x="463614" y="980354"/>
                  <a:pt x="463614" y="1097304"/>
                </a:cubicBezTo>
                <a:lnTo>
                  <a:pt x="464585" y="1106938"/>
                </a:lnTo>
                <a:lnTo>
                  <a:pt x="211756" y="1106938"/>
                </a:lnTo>
                <a:lnTo>
                  <a:pt x="211756" y="895174"/>
                </a:lnTo>
                <a:cubicBezTo>
                  <a:pt x="94806" y="895174"/>
                  <a:pt x="0" y="800368"/>
                  <a:pt x="0" y="683418"/>
                </a:cubicBezTo>
                <a:cubicBezTo>
                  <a:pt x="0" y="566468"/>
                  <a:pt x="94806" y="471662"/>
                  <a:pt x="211756" y="471662"/>
                </a:cubicBezTo>
                <a:lnTo>
                  <a:pt x="211756" y="202163"/>
                </a:lnTo>
                <a:lnTo>
                  <a:pt x="468965" y="202163"/>
                </a:lnTo>
                <a:lnTo>
                  <a:pt x="483669" y="129331"/>
                </a:lnTo>
                <a:cubicBezTo>
                  <a:pt x="515815" y="53328"/>
                  <a:pt x="591071" y="0"/>
                  <a:pt x="678784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3" name="Freihandform: Form 92">
            <a:extLst>
              <a:ext uri="{FF2B5EF4-FFF2-40B4-BE49-F238E27FC236}">
                <a16:creationId xmlns:a16="http://schemas.microsoft.com/office/drawing/2014/main" id="{84C24EAB-E58A-783E-9205-3F876E6736D8}"/>
              </a:ext>
            </a:extLst>
          </p:cNvPr>
          <p:cNvSpPr/>
          <p:nvPr/>
        </p:nvSpPr>
        <p:spPr>
          <a:xfrm>
            <a:off x="2213809" y="616016"/>
            <a:ext cx="1113326" cy="1106899"/>
          </a:xfrm>
          <a:custGeom>
            <a:avLst/>
            <a:gdLst>
              <a:gd name="connsiteX0" fmla="*/ 0 w 1113326"/>
              <a:gd name="connsiteY0" fmla="*/ 0 h 1106899"/>
              <a:gd name="connsiteX1" fmla="*/ 904775 w 1113326"/>
              <a:gd name="connsiteY1" fmla="*/ 0 h 1106899"/>
              <a:gd name="connsiteX2" fmla="*/ 904775 w 1113326"/>
              <a:gd name="connsiteY2" fmla="*/ 250547 h 1106899"/>
              <a:gd name="connsiteX3" fmla="*/ 944246 w 1113326"/>
              <a:gd name="connsiteY3" fmla="*/ 254526 h 1106899"/>
              <a:gd name="connsiteX4" fmla="*/ 1113326 w 1113326"/>
              <a:gd name="connsiteY4" fmla="*/ 461980 h 1106899"/>
              <a:gd name="connsiteX5" fmla="*/ 944246 w 1113326"/>
              <a:gd name="connsiteY5" fmla="*/ 669434 h 1106899"/>
              <a:gd name="connsiteX6" fmla="*/ 904775 w 1113326"/>
              <a:gd name="connsiteY6" fmla="*/ 673413 h 1106899"/>
              <a:gd name="connsiteX7" fmla="*/ 904775 w 1113326"/>
              <a:gd name="connsiteY7" fmla="*/ 904775 h 1106899"/>
              <a:gd name="connsiteX8" fmla="*/ 671193 w 1113326"/>
              <a:gd name="connsiteY8" fmla="*/ 904775 h 1106899"/>
              <a:gd name="connsiteX9" fmla="*/ 667862 w 1113326"/>
              <a:gd name="connsiteY9" fmla="*/ 937819 h 1106899"/>
              <a:gd name="connsiteX10" fmla="*/ 460408 w 1113326"/>
              <a:gd name="connsiteY10" fmla="*/ 1106899 h 1106899"/>
              <a:gd name="connsiteX11" fmla="*/ 252954 w 1113326"/>
              <a:gd name="connsiteY11" fmla="*/ 937819 h 1106899"/>
              <a:gd name="connsiteX12" fmla="*/ 249623 w 1113326"/>
              <a:gd name="connsiteY12" fmla="*/ 904775 h 1106899"/>
              <a:gd name="connsiteX13" fmla="*/ 0 w 1113326"/>
              <a:gd name="connsiteY13" fmla="*/ 904775 h 1106899"/>
              <a:gd name="connsiteX14" fmla="*/ 0 w 1113326"/>
              <a:gd name="connsiteY14" fmla="*/ 707203 h 1106899"/>
              <a:gd name="connsiteX15" fmla="*/ 40274 w 1113326"/>
              <a:gd name="connsiteY15" fmla="*/ 703143 h 1106899"/>
              <a:gd name="connsiteX16" fmla="*/ 209354 w 1113326"/>
              <a:gd name="connsiteY16" fmla="*/ 495689 h 1106899"/>
              <a:gd name="connsiteX17" fmla="*/ 40274 w 1113326"/>
              <a:gd name="connsiteY17" fmla="*/ 288235 h 1106899"/>
              <a:gd name="connsiteX18" fmla="*/ 0 w 1113326"/>
              <a:gd name="connsiteY18" fmla="*/ 28417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3326" h="1106899">
                <a:moveTo>
                  <a:pt x="0" y="0"/>
                </a:moveTo>
                <a:lnTo>
                  <a:pt x="904775" y="0"/>
                </a:lnTo>
                <a:lnTo>
                  <a:pt x="904775" y="250547"/>
                </a:lnTo>
                <a:lnTo>
                  <a:pt x="944246" y="254526"/>
                </a:lnTo>
                <a:cubicBezTo>
                  <a:pt x="1040740" y="274272"/>
                  <a:pt x="1113326" y="359649"/>
                  <a:pt x="1113326" y="461980"/>
                </a:cubicBezTo>
                <a:cubicBezTo>
                  <a:pt x="1113326" y="564311"/>
                  <a:pt x="1040740" y="649689"/>
                  <a:pt x="944246" y="669434"/>
                </a:cubicBezTo>
                <a:lnTo>
                  <a:pt x="904775" y="673413"/>
                </a:lnTo>
                <a:lnTo>
                  <a:pt x="904775" y="904775"/>
                </a:lnTo>
                <a:lnTo>
                  <a:pt x="671193" y="904775"/>
                </a:lnTo>
                <a:lnTo>
                  <a:pt x="667862" y="937819"/>
                </a:lnTo>
                <a:cubicBezTo>
                  <a:pt x="648117" y="1034313"/>
                  <a:pt x="562739" y="1106899"/>
                  <a:pt x="460408" y="1106899"/>
                </a:cubicBezTo>
                <a:cubicBezTo>
                  <a:pt x="358077" y="1106899"/>
                  <a:pt x="272700" y="1034313"/>
                  <a:pt x="252954" y="937819"/>
                </a:cubicBezTo>
                <a:lnTo>
                  <a:pt x="249623" y="904775"/>
                </a:lnTo>
                <a:lnTo>
                  <a:pt x="0" y="904775"/>
                </a:lnTo>
                <a:lnTo>
                  <a:pt x="0" y="707203"/>
                </a:lnTo>
                <a:lnTo>
                  <a:pt x="40274" y="703143"/>
                </a:lnTo>
                <a:cubicBezTo>
                  <a:pt x="136768" y="683398"/>
                  <a:pt x="209354" y="598020"/>
                  <a:pt x="209354" y="495689"/>
                </a:cubicBezTo>
                <a:cubicBezTo>
                  <a:pt x="209354" y="393358"/>
                  <a:pt x="136768" y="307981"/>
                  <a:pt x="40274" y="288235"/>
                </a:cubicBezTo>
                <a:lnTo>
                  <a:pt x="0" y="28417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5" name="Freihandform: Form 94">
            <a:extLst>
              <a:ext uri="{FF2B5EF4-FFF2-40B4-BE49-F238E27FC236}">
                <a16:creationId xmlns:a16="http://schemas.microsoft.com/office/drawing/2014/main" id="{7513F36C-83A0-83FD-B454-4784D0C17727}"/>
              </a:ext>
            </a:extLst>
          </p:cNvPr>
          <p:cNvSpPr/>
          <p:nvPr/>
        </p:nvSpPr>
        <p:spPr>
          <a:xfrm>
            <a:off x="1309035" y="616015"/>
            <a:ext cx="1113325" cy="1126150"/>
          </a:xfrm>
          <a:custGeom>
            <a:avLst/>
            <a:gdLst>
              <a:gd name="connsiteX0" fmla="*/ 0 w 1113325"/>
              <a:gd name="connsiteY0" fmla="*/ 0 h 1126150"/>
              <a:gd name="connsiteX1" fmla="*/ 904775 w 1113325"/>
              <a:gd name="connsiteY1" fmla="*/ 0 h 1126150"/>
              <a:gd name="connsiteX2" fmla="*/ 904775 w 1113325"/>
              <a:gd name="connsiteY2" fmla="*/ 279449 h 1126150"/>
              <a:gd name="connsiteX3" fmla="*/ 944245 w 1113325"/>
              <a:gd name="connsiteY3" fmla="*/ 283428 h 1126150"/>
              <a:gd name="connsiteX4" fmla="*/ 1113325 w 1113325"/>
              <a:gd name="connsiteY4" fmla="*/ 490882 h 1126150"/>
              <a:gd name="connsiteX5" fmla="*/ 944245 w 1113325"/>
              <a:gd name="connsiteY5" fmla="*/ 698336 h 1126150"/>
              <a:gd name="connsiteX6" fmla="*/ 904775 w 1113325"/>
              <a:gd name="connsiteY6" fmla="*/ 702315 h 1126150"/>
              <a:gd name="connsiteX7" fmla="*/ 904775 w 1113325"/>
              <a:gd name="connsiteY7" fmla="*/ 904775 h 1126150"/>
              <a:gd name="connsiteX8" fmla="*/ 659967 w 1113325"/>
              <a:gd name="connsiteY8" fmla="*/ 904775 h 1126150"/>
              <a:gd name="connsiteX9" fmla="*/ 660937 w 1113325"/>
              <a:gd name="connsiteY9" fmla="*/ 914394 h 1126150"/>
              <a:gd name="connsiteX10" fmla="*/ 449181 w 1113325"/>
              <a:gd name="connsiteY10" fmla="*/ 1126150 h 1126150"/>
              <a:gd name="connsiteX11" fmla="*/ 237425 w 1113325"/>
              <a:gd name="connsiteY11" fmla="*/ 914394 h 1126150"/>
              <a:gd name="connsiteX12" fmla="*/ 238395 w 1113325"/>
              <a:gd name="connsiteY12" fmla="*/ 904775 h 1126150"/>
              <a:gd name="connsiteX13" fmla="*/ 0 w 1113325"/>
              <a:gd name="connsiteY13" fmla="*/ 904775 h 112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25" h="1126150">
                <a:moveTo>
                  <a:pt x="0" y="0"/>
                </a:moveTo>
                <a:lnTo>
                  <a:pt x="904775" y="0"/>
                </a:lnTo>
                <a:lnTo>
                  <a:pt x="904775" y="279449"/>
                </a:lnTo>
                <a:lnTo>
                  <a:pt x="944245" y="283428"/>
                </a:lnTo>
                <a:cubicBezTo>
                  <a:pt x="1040739" y="303174"/>
                  <a:pt x="1113325" y="388551"/>
                  <a:pt x="1113325" y="490882"/>
                </a:cubicBezTo>
                <a:cubicBezTo>
                  <a:pt x="1113325" y="593213"/>
                  <a:pt x="1040739" y="678591"/>
                  <a:pt x="944245" y="698336"/>
                </a:cubicBezTo>
                <a:lnTo>
                  <a:pt x="904775" y="702315"/>
                </a:lnTo>
                <a:lnTo>
                  <a:pt x="904775" y="904775"/>
                </a:lnTo>
                <a:lnTo>
                  <a:pt x="659967" y="904775"/>
                </a:lnTo>
                <a:lnTo>
                  <a:pt x="660937" y="914394"/>
                </a:lnTo>
                <a:cubicBezTo>
                  <a:pt x="660937" y="1031344"/>
                  <a:pt x="566131" y="1126150"/>
                  <a:pt x="449181" y="1126150"/>
                </a:cubicBezTo>
                <a:cubicBezTo>
                  <a:pt x="332231" y="1126150"/>
                  <a:pt x="237425" y="1031344"/>
                  <a:pt x="237425" y="914394"/>
                </a:cubicBezTo>
                <a:lnTo>
                  <a:pt x="238395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7" name="Freihandform: Form 96">
            <a:extLst>
              <a:ext uri="{FF2B5EF4-FFF2-40B4-BE49-F238E27FC236}">
                <a16:creationId xmlns:a16="http://schemas.microsoft.com/office/drawing/2014/main" id="{F24AFD07-2D81-5444-129B-BD3A624ED692}"/>
              </a:ext>
            </a:extLst>
          </p:cNvPr>
          <p:cNvSpPr/>
          <p:nvPr/>
        </p:nvSpPr>
        <p:spPr>
          <a:xfrm>
            <a:off x="4928135" y="606391"/>
            <a:ext cx="904775" cy="1116523"/>
          </a:xfrm>
          <a:custGeom>
            <a:avLst/>
            <a:gdLst>
              <a:gd name="connsiteX0" fmla="*/ 0 w 904775"/>
              <a:gd name="connsiteY0" fmla="*/ 0 h 1116523"/>
              <a:gd name="connsiteX1" fmla="*/ 904775 w 904775"/>
              <a:gd name="connsiteY1" fmla="*/ 0 h 1116523"/>
              <a:gd name="connsiteX2" fmla="*/ 904775 w 904775"/>
              <a:gd name="connsiteY2" fmla="*/ 266152 h 1116523"/>
              <a:gd name="connsiteX3" fmla="*/ 877124 w 904775"/>
              <a:gd name="connsiteY3" fmla="*/ 268939 h 1116523"/>
              <a:gd name="connsiteX4" fmla="*/ 708044 w 904775"/>
              <a:gd name="connsiteY4" fmla="*/ 476393 h 1116523"/>
              <a:gd name="connsiteX5" fmla="*/ 877124 w 904775"/>
              <a:gd name="connsiteY5" fmla="*/ 683847 h 1116523"/>
              <a:gd name="connsiteX6" fmla="*/ 904775 w 904775"/>
              <a:gd name="connsiteY6" fmla="*/ 686634 h 1116523"/>
              <a:gd name="connsiteX7" fmla="*/ 904775 w 904775"/>
              <a:gd name="connsiteY7" fmla="*/ 904775 h 1116523"/>
              <a:gd name="connsiteX8" fmla="*/ 678585 w 904775"/>
              <a:gd name="connsiteY8" fmla="*/ 904775 h 1116523"/>
              <a:gd name="connsiteX9" fmla="*/ 674284 w 904775"/>
              <a:gd name="connsiteY9" fmla="*/ 947443 h 1116523"/>
              <a:gd name="connsiteX10" fmla="*/ 466830 w 904775"/>
              <a:gd name="connsiteY10" fmla="*/ 1116523 h 1116523"/>
              <a:gd name="connsiteX11" fmla="*/ 259376 w 904775"/>
              <a:gd name="connsiteY11" fmla="*/ 947443 h 1116523"/>
              <a:gd name="connsiteX12" fmla="*/ 255075 w 904775"/>
              <a:gd name="connsiteY12" fmla="*/ 904775 h 1116523"/>
              <a:gd name="connsiteX13" fmla="*/ 0 w 904775"/>
              <a:gd name="connsiteY13" fmla="*/ 904775 h 1116523"/>
              <a:gd name="connsiteX14" fmla="*/ 0 w 904775"/>
              <a:gd name="connsiteY14" fmla="*/ 687503 h 1116523"/>
              <a:gd name="connsiteX15" fmla="*/ 6411 w 904775"/>
              <a:gd name="connsiteY15" fmla="*/ 688149 h 1116523"/>
              <a:gd name="connsiteX16" fmla="*/ 218167 w 904775"/>
              <a:gd name="connsiteY16" fmla="*/ 476393 h 1116523"/>
              <a:gd name="connsiteX17" fmla="*/ 6411 w 904775"/>
              <a:gd name="connsiteY17" fmla="*/ 264637 h 1116523"/>
              <a:gd name="connsiteX18" fmla="*/ 0 w 904775"/>
              <a:gd name="connsiteY18" fmla="*/ 265283 h 111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23">
                <a:moveTo>
                  <a:pt x="0" y="0"/>
                </a:moveTo>
                <a:lnTo>
                  <a:pt x="904775" y="0"/>
                </a:lnTo>
                <a:lnTo>
                  <a:pt x="904775" y="266152"/>
                </a:lnTo>
                <a:lnTo>
                  <a:pt x="877124" y="268939"/>
                </a:lnTo>
                <a:cubicBezTo>
                  <a:pt x="780630" y="288685"/>
                  <a:pt x="708044" y="374062"/>
                  <a:pt x="708044" y="476393"/>
                </a:cubicBezTo>
                <a:cubicBezTo>
                  <a:pt x="708044" y="578724"/>
                  <a:pt x="780630" y="664102"/>
                  <a:pt x="877124" y="683847"/>
                </a:cubicBezTo>
                <a:lnTo>
                  <a:pt x="904775" y="686634"/>
                </a:lnTo>
                <a:lnTo>
                  <a:pt x="904775" y="904775"/>
                </a:lnTo>
                <a:lnTo>
                  <a:pt x="678585" y="904775"/>
                </a:lnTo>
                <a:lnTo>
                  <a:pt x="674284" y="947443"/>
                </a:lnTo>
                <a:cubicBezTo>
                  <a:pt x="654539" y="1043937"/>
                  <a:pt x="569162" y="1116523"/>
                  <a:pt x="466830" y="1116523"/>
                </a:cubicBezTo>
                <a:cubicBezTo>
                  <a:pt x="364499" y="1116523"/>
                  <a:pt x="279122" y="1043937"/>
                  <a:pt x="259376" y="947443"/>
                </a:cubicBezTo>
                <a:lnTo>
                  <a:pt x="255075" y="904775"/>
                </a:lnTo>
                <a:lnTo>
                  <a:pt x="0" y="904775"/>
                </a:lnTo>
                <a:lnTo>
                  <a:pt x="0" y="687503"/>
                </a:lnTo>
                <a:lnTo>
                  <a:pt x="6411" y="688149"/>
                </a:lnTo>
                <a:cubicBezTo>
                  <a:pt x="123361" y="688149"/>
                  <a:pt x="218167" y="593343"/>
                  <a:pt x="218167" y="476393"/>
                </a:cubicBezTo>
                <a:cubicBezTo>
                  <a:pt x="218167" y="359443"/>
                  <a:pt x="123361" y="264637"/>
                  <a:pt x="6411" y="264637"/>
                </a:cubicBezTo>
                <a:lnTo>
                  <a:pt x="0" y="265283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99" name="Freihandform: Form 98">
            <a:extLst>
              <a:ext uri="{FF2B5EF4-FFF2-40B4-BE49-F238E27FC236}">
                <a16:creationId xmlns:a16="http://schemas.microsoft.com/office/drawing/2014/main" id="{391DD42B-8E21-5753-1B4E-FBFE419C6694}"/>
              </a:ext>
            </a:extLst>
          </p:cNvPr>
          <p:cNvSpPr/>
          <p:nvPr/>
        </p:nvSpPr>
        <p:spPr>
          <a:xfrm>
            <a:off x="5635596" y="616015"/>
            <a:ext cx="1102088" cy="1097272"/>
          </a:xfrm>
          <a:custGeom>
            <a:avLst/>
            <a:gdLst>
              <a:gd name="connsiteX0" fmla="*/ 197313 w 1102088"/>
              <a:gd name="connsiteY0" fmla="*/ 0 h 1097272"/>
              <a:gd name="connsiteX1" fmla="*/ 1102088 w 1102088"/>
              <a:gd name="connsiteY1" fmla="*/ 0 h 1097272"/>
              <a:gd name="connsiteX2" fmla="*/ 1102088 w 1102088"/>
              <a:gd name="connsiteY2" fmla="*/ 260175 h 1097272"/>
              <a:gd name="connsiteX3" fmla="*/ 1098883 w 1102088"/>
              <a:gd name="connsiteY3" fmla="*/ 259852 h 1097272"/>
              <a:gd name="connsiteX4" fmla="*/ 887127 w 1102088"/>
              <a:gd name="connsiteY4" fmla="*/ 471608 h 1097272"/>
              <a:gd name="connsiteX5" fmla="*/ 1098883 w 1102088"/>
              <a:gd name="connsiteY5" fmla="*/ 683364 h 1097272"/>
              <a:gd name="connsiteX6" fmla="*/ 1102088 w 1102088"/>
              <a:gd name="connsiteY6" fmla="*/ 683041 h 1097272"/>
              <a:gd name="connsiteX7" fmla="*/ 1102088 w 1102088"/>
              <a:gd name="connsiteY7" fmla="*/ 904775 h 1097272"/>
              <a:gd name="connsiteX8" fmla="*/ 885185 w 1102088"/>
              <a:gd name="connsiteY8" fmla="*/ 904775 h 1097272"/>
              <a:gd name="connsiteX9" fmla="*/ 882824 w 1102088"/>
              <a:gd name="connsiteY9" fmla="*/ 928192 h 1097272"/>
              <a:gd name="connsiteX10" fmla="*/ 675370 w 1102088"/>
              <a:gd name="connsiteY10" fmla="*/ 1097272 h 1097272"/>
              <a:gd name="connsiteX11" fmla="*/ 467916 w 1102088"/>
              <a:gd name="connsiteY11" fmla="*/ 928192 h 1097272"/>
              <a:gd name="connsiteX12" fmla="*/ 465556 w 1102088"/>
              <a:gd name="connsiteY12" fmla="*/ 904775 h 1097272"/>
              <a:gd name="connsiteX13" fmla="*/ 197313 w 1102088"/>
              <a:gd name="connsiteY13" fmla="*/ 904775 h 1097272"/>
              <a:gd name="connsiteX14" fmla="*/ 197313 w 1102088"/>
              <a:gd name="connsiteY14" fmla="*/ 681930 h 1097272"/>
              <a:gd name="connsiteX15" fmla="*/ 169079 w 1102088"/>
              <a:gd name="connsiteY15" fmla="*/ 679084 h 1097272"/>
              <a:gd name="connsiteX16" fmla="*/ 0 w 1102088"/>
              <a:gd name="connsiteY16" fmla="*/ 471630 h 1097272"/>
              <a:gd name="connsiteX17" fmla="*/ 169079 w 1102088"/>
              <a:gd name="connsiteY17" fmla="*/ 264176 h 1097272"/>
              <a:gd name="connsiteX18" fmla="*/ 197313 w 1102088"/>
              <a:gd name="connsiteY18" fmla="*/ 261330 h 109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2088" h="1097272">
                <a:moveTo>
                  <a:pt x="197313" y="0"/>
                </a:moveTo>
                <a:lnTo>
                  <a:pt x="1102088" y="0"/>
                </a:lnTo>
                <a:lnTo>
                  <a:pt x="1102088" y="260175"/>
                </a:lnTo>
                <a:lnTo>
                  <a:pt x="1098883" y="259852"/>
                </a:lnTo>
                <a:cubicBezTo>
                  <a:pt x="981933" y="259852"/>
                  <a:pt x="887127" y="354658"/>
                  <a:pt x="887127" y="471608"/>
                </a:cubicBezTo>
                <a:cubicBezTo>
                  <a:pt x="887127" y="588558"/>
                  <a:pt x="981933" y="683364"/>
                  <a:pt x="1098883" y="683364"/>
                </a:cubicBezTo>
                <a:lnTo>
                  <a:pt x="1102088" y="683041"/>
                </a:lnTo>
                <a:lnTo>
                  <a:pt x="1102088" y="904775"/>
                </a:lnTo>
                <a:lnTo>
                  <a:pt x="885185" y="904775"/>
                </a:lnTo>
                <a:lnTo>
                  <a:pt x="882824" y="928192"/>
                </a:lnTo>
                <a:cubicBezTo>
                  <a:pt x="863079" y="1024686"/>
                  <a:pt x="777702" y="1097272"/>
                  <a:pt x="675370" y="1097272"/>
                </a:cubicBezTo>
                <a:cubicBezTo>
                  <a:pt x="573039" y="1097272"/>
                  <a:pt x="487662" y="1024686"/>
                  <a:pt x="467916" y="928192"/>
                </a:cubicBezTo>
                <a:lnTo>
                  <a:pt x="465556" y="904775"/>
                </a:lnTo>
                <a:lnTo>
                  <a:pt x="197313" y="904775"/>
                </a:lnTo>
                <a:lnTo>
                  <a:pt x="197313" y="681930"/>
                </a:lnTo>
                <a:lnTo>
                  <a:pt x="169079" y="679084"/>
                </a:lnTo>
                <a:cubicBezTo>
                  <a:pt x="72586" y="659339"/>
                  <a:pt x="0" y="573961"/>
                  <a:pt x="0" y="471630"/>
                </a:cubicBezTo>
                <a:cubicBezTo>
                  <a:pt x="0" y="369299"/>
                  <a:pt x="72586" y="283922"/>
                  <a:pt x="169079" y="264176"/>
                </a:cubicBezTo>
                <a:lnTo>
                  <a:pt x="197313" y="26133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1" name="Freihandform: Form 100">
            <a:extLst>
              <a:ext uri="{FF2B5EF4-FFF2-40B4-BE49-F238E27FC236}">
                <a16:creationId xmlns:a16="http://schemas.microsoft.com/office/drawing/2014/main" id="{62D9920C-BFF9-FA35-5E18-A105D24BADCB}"/>
              </a:ext>
            </a:extLst>
          </p:cNvPr>
          <p:cNvSpPr/>
          <p:nvPr/>
        </p:nvSpPr>
        <p:spPr>
          <a:xfrm>
            <a:off x="6522715" y="616015"/>
            <a:ext cx="1327090" cy="904775"/>
          </a:xfrm>
          <a:custGeom>
            <a:avLst/>
            <a:gdLst>
              <a:gd name="connsiteX0" fmla="*/ 214969 w 1327090"/>
              <a:gd name="connsiteY0" fmla="*/ 0 h 904775"/>
              <a:gd name="connsiteX1" fmla="*/ 1119744 w 1327090"/>
              <a:gd name="connsiteY1" fmla="*/ 0 h 904775"/>
              <a:gd name="connsiteX2" fmla="*/ 1119744 w 1327090"/>
              <a:gd name="connsiteY2" fmla="*/ 260297 h 904775"/>
              <a:gd name="connsiteX3" fmla="*/ 1158011 w 1327090"/>
              <a:gd name="connsiteY3" fmla="*/ 264154 h 904775"/>
              <a:gd name="connsiteX4" fmla="*/ 1327090 w 1327090"/>
              <a:gd name="connsiteY4" fmla="*/ 471608 h 904775"/>
              <a:gd name="connsiteX5" fmla="*/ 1158011 w 1327090"/>
              <a:gd name="connsiteY5" fmla="*/ 679062 h 904775"/>
              <a:gd name="connsiteX6" fmla="*/ 1119744 w 1327090"/>
              <a:gd name="connsiteY6" fmla="*/ 682919 h 904775"/>
              <a:gd name="connsiteX7" fmla="*/ 1119744 w 1327090"/>
              <a:gd name="connsiteY7" fmla="*/ 904775 h 904775"/>
              <a:gd name="connsiteX8" fmla="*/ 885927 w 1327090"/>
              <a:gd name="connsiteY8" fmla="*/ 904775 h 904775"/>
              <a:gd name="connsiteX9" fmla="*/ 885933 w 1327090"/>
              <a:gd name="connsiteY9" fmla="*/ 904746 h 904775"/>
              <a:gd name="connsiteX10" fmla="*/ 674177 w 1327090"/>
              <a:gd name="connsiteY10" fmla="*/ 692990 h 904775"/>
              <a:gd name="connsiteX11" fmla="*/ 462421 w 1327090"/>
              <a:gd name="connsiteY11" fmla="*/ 904746 h 904775"/>
              <a:gd name="connsiteX12" fmla="*/ 462427 w 1327090"/>
              <a:gd name="connsiteY12" fmla="*/ 904775 h 904775"/>
              <a:gd name="connsiteX13" fmla="*/ 214969 w 1327090"/>
              <a:gd name="connsiteY13" fmla="*/ 904775 h 904775"/>
              <a:gd name="connsiteX14" fmla="*/ 214969 w 1327090"/>
              <a:gd name="connsiteY14" fmla="*/ 683040 h 904775"/>
              <a:gd name="connsiteX15" fmla="*/ 211756 w 1327090"/>
              <a:gd name="connsiteY15" fmla="*/ 683364 h 904775"/>
              <a:gd name="connsiteX16" fmla="*/ 0 w 1327090"/>
              <a:gd name="connsiteY16" fmla="*/ 471608 h 904775"/>
              <a:gd name="connsiteX17" fmla="*/ 211756 w 1327090"/>
              <a:gd name="connsiteY17" fmla="*/ 259852 h 904775"/>
              <a:gd name="connsiteX18" fmla="*/ 214969 w 1327090"/>
              <a:gd name="connsiteY18" fmla="*/ 2601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090" h="904775">
                <a:moveTo>
                  <a:pt x="214969" y="0"/>
                </a:moveTo>
                <a:lnTo>
                  <a:pt x="1119744" y="0"/>
                </a:lnTo>
                <a:lnTo>
                  <a:pt x="1119744" y="260297"/>
                </a:lnTo>
                <a:lnTo>
                  <a:pt x="1158011" y="264154"/>
                </a:lnTo>
                <a:cubicBezTo>
                  <a:pt x="1254504" y="283900"/>
                  <a:pt x="1327090" y="369277"/>
                  <a:pt x="1327090" y="471608"/>
                </a:cubicBezTo>
                <a:cubicBezTo>
                  <a:pt x="1327090" y="573939"/>
                  <a:pt x="1254504" y="659317"/>
                  <a:pt x="1158011" y="679062"/>
                </a:cubicBezTo>
                <a:lnTo>
                  <a:pt x="1119744" y="682919"/>
                </a:lnTo>
                <a:lnTo>
                  <a:pt x="1119744" y="904775"/>
                </a:lnTo>
                <a:lnTo>
                  <a:pt x="885927" y="904775"/>
                </a:lnTo>
                <a:lnTo>
                  <a:pt x="885933" y="904746"/>
                </a:lnTo>
                <a:cubicBezTo>
                  <a:pt x="885933" y="787796"/>
                  <a:pt x="791127" y="692990"/>
                  <a:pt x="674177" y="692990"/>
                </a:cubicBezTo>
                <a:cubicBezTo>
                  <a:pt x="557227" y="692990"/>
                  <a:pt x="462421" y="787796"/>
                  <a:pt x="462421" y="904746"/>
                </a:cubicBezTo>
                <a:lnTo>
                  <a:pt x="462427" y="904775"/>
                </a:lnTo>
                <a:lnTo>
                  <a:pt x="214969" y="904775"/>
                </a:lnTo>
                <a:lnTo>
                  <a:pt x="214969" y="683040"/>
                </a:lnTo>
                <a:lnTo>
                  <a:pt x="211756" y="683364"/>
                </a:lnTo>
                <a:cubicBezTo>
                  <a:pt x="94806" y="683364"/>
                  <a:pt x="0" y="588558"/>
                  <a:pt x="0" y="471608"/>
                </a:cubicBezTo>
                <a:cubicBezTo>
                  <a:pt x="0" y="354658"/>
                  <a:pt x="94806" y="259852"/>
                  <a:pt x="211756" y="259852"/>
                </a:cubicBezTo>
                <a:lnTo>
                  <a:pt x="214969" y="260176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3" name="Freihandform: Form 102">
            <a:extLst>
              <a:ext uri="{FF2B5EF4-FFF2-40B4-BE49-F238E27FC236}">
                <a16:creationId xmlns:a16="http://schemas.microsoft.com/office/drawing/2014/main" id="{99E4A78B-C747-A0E2-339B-52F85BE39B5A}"/>
              </a:ext>
            </a:extLst>
          </p:cNvPr>
          <p:cNvSpPr/>
          <p:nvPr/>
        </p:nvSpPr>
        <p:spPr>
          <a:xfrm>
            <a:off x="7642460" y="616014"/>
            <a:ext cx="1137387" cy="1126124"/>
          </a:xfrm>
          <a:custGeom>
            <a:avLst/>
            <a:gdLst>
              <a:gd name="connsiteX0" fmla="*/ 0 w 1137387"/>
              <a:gd name="connsiteY0" fmla="*/ 0 h 1126124"/>
              <a:gd name="connsiteX1" fmla="*/ 904775 w 1137387"/>
              <a:gd name="connsiteY1" fmla="*/ 0 h 1126124"/>
              <a:gd name="connsiteX2" fmla="*/ 904775 w 1137387"/>
              <a:gd name="connsiteY2" fmla="*/ 252328 h 1126124"/>
              <a:gd name="connsiteX3" fmla="*/ 925631 w 1137387"/>
              <a:gd name="connsiteY3" fmla="*/ 250225 h 1126124"/>
              <a:gd name="connsiteX4" fmla="*/ 1137387 w 1137387"/>
              <a:gd name="connsiteY4" fmla="*/ 461981 h 1126124"/>
              <a:gd name="connsiteX5" fmla="*/ 925631 w 1137387"/>
              <a:gd name="connsiteY5" fmla="*/ 673737 h 1126124"/>
              <a:gd name="connsiteX6" fmla="*/ 904775 w 1137387"/>
              <a:gd name="connsiteY6" fmla="*/ 671635 h 1126124"/>
              <a:gd name="connsiteX7" fmla="*/ 904775 w 1137387"/>
              <a:gd name="connsiteY7" fmla="*/ 904775 h 1126124"/>
              <a:gd name="connsiteX8" fmla="*/ 663183 w 1137387"/>
              <a:gd name="connsiteY8" fmla="*/ 904775 h 1126124"/>
              <a:gd name="connsiteX9" fmla="*/ 664150 w 1137387"/>
              <a:gd name="connsiteY9" fmla="*/ 914368 h 1126124"/>
              <a:gd name="connsiteX10" fmla="*/ 452394 w 1137387"/>
              <a:gd name="connsiteY10" fmla="*/ 1126124 h 1126124"/>
              <a:gd name="connsiteX11" fmla="*/ 240638 w 1137387"/>
              <a:gd name="connsiteY11" fmla="*/ 914368 h 1126124"/>
              <a:gd name="connsiteX12" fmla="*/ 241605 w 1137387"/>
              <a:gd name="connsiteY12" fmla="*/ 904775 h 1126124"/>
              <a:gd name="connsiteX13" fmla="*/ 0 w 1137387"/>
              <a:gd name="connsiteY13" fmla="*/ 904775 h 1126124"/>
              <a:gd name="connsiteX14" fmla="*/ 0 w 1137387"/>
              <a:gd name="connsiteY14" fmla="*/ 682616 h 1126124"/>
              <a:gd name="connsiteX15" fmla="*/ 7217 w 1137387"/>
              <a:gd name="connsiteY15" fmla="*/ 683343 h 1126124"/>
              <a:gd name="connsiteX16" fmla="*/ 218973 w 1137387"/>
              <a:gd name="connsiteY16" fmla="*/ 471587 h 1126124"/>
              <a:gd name="connsiteX17" fmla="*/ 7217 w 1137387"/>
              <a:gd name="connsiteY17" fmla="*/ 259831 h 1126124"/>
              <a:gd name="connsiteX18" fmla="*/ 0 w 1137387"/>
              <a:gd name="connsiteY18" fmla="*/ 260559 h 112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7387" h="1126124">
                <a:moveTo>
                  <a:pt x="0" y="0"/>
                </a:moveTo>
                <a:lnTo>
                  <a:pt x="904775" y="0"/>
                </a:lnTo>
                <a:lnTo>
                  <a:pt x="904775" y="252328"/>
                </a:lnTo>
                <a:lnTo>
                  <a:pt x="925631" y="250225"/>
                </a:lnTo>
                <a:cubicBezTo>
                  <a:pt x="1042581" y="250225"/>
                  <a:pt x="1137387" y="345031"/>
                  <a:pt x="1137387" y="461981"/>
                </a:cubicBezTo>
                <a:cubicBezTo>
                  <a:pt x="1137387" y="578931"/>
                  <a:pt x="1042581" y="673737"/>
                  <a:pt x="925631" y="673737"/>
                </a:cubicBezTo>
                <a:lnTo>
                  <a:pt x="904775" y="671635"/>
                </a:lnTo>
                <a:lnTo>
                  <a:pt x="904775" y="904775"/>
                </a:lnTo>
                <a:lnTo>
                  <a:pt x="663183" y="904775"/>
                </a:lnTo>
                <a:lnTo>
                  <a:pt x="664150" y="914368"/>
                </a:lnTo>
                <a:cubicBezTo>
                  <a:pt x="664150" y="1031318"/>
                  <a:pt x="569344" y="1126124"/>
                  <a:pt x="452394" y="1126124"/>
                </a:cubicBezTo>
                <a:cubicBezTo>
                  <a:pt x="335444" y="1126124"/>
                  <a:pt x="240638" y="1031318"/>
                  <a:pt x="240638" y="914368"/>
                </a:cubicBezTo>
                <a:lnTo>
                  <a:pt x="241605" y="904775"/>
                </a:lnTo>
                <a:lnTo>
                  <a:pt x="0" y="904775"/>
                </a:lnTo>
                <a:lnTo>
                  <a:pt x="0" y="682616"/>
                </a:lnTo>
                <a:lnTo>
                  <a:pt x="7217" y="683343"/>
                </a:lnTo>
                <a:cubicBezTo>
                  <a:pt x="124167" y="683343"/>
                  <a:pt x="218973" y="588537"/>
                  <a:pt x="218973" y="471587"/>
                </a:cubicBezTo>
                <a:cubicBezTo>
                  <a:pt x="218973" y="354637"/>
                  <a:pt x="124167" y="259831"/>
                  <a:pt x="7217" y="259831"/>
                </a:cubicBezTo>
                <a:lnTo>
                  <a:pt x="0" y="260559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5" name="Freihandform: Form 104">
            <a:extLst>
              <a:ext uri="{FF2B5EF4-FFF2-40B4-BE49-F238E27FC236}">
                <a16:creationId xmlns:a16="http://schemas.microsoft.com/office/drawing/2014/main" id="{494F7907-652C-2184-B502-C8116CB12A05}"/>
              </a:ext>
            </a:extLst>
          </p:cNvPr>
          <p:cNvSpPr/>
          <p:nvPr/>
        </p:nvSpPr>
        <p:spPr>
          <a:xfrm>
            <a:off x="9243466" y="616014"/>
            <a:ext cx="1113318" cy="1106876"/>
          </a:xfrm>
          <a:custGeom>
            <a:avLst/>
            <a:gdLst>
              <a:gd name="connsiteX0" fmla="*/ 208543 w 1113318"/>
              <a:gd name="connsiteY0" fmla="*/ 0 h 1106876"/>
              <a:gd name="connsiteX1" fmla="*/ 1113318 w 1113318"/>
              <a:gd name="connsiteY1" fmla="*/ 0 h 1106876"/>
              <a:gd name="connsiteX2" fmla="*/ 1113318 w 1113318"/>
              <a:gd name="connsiteY2" fmla="*/ 904775 h 1106876"/>
              <a:gd name="connsiteX3" fmla="*/ 886153 w 1113318"/>
              <a:gd name="connsiteY3" fmla="*/ 904775 h 1106876"/>
              <a:gd name="connsiteX4" fmla="*/ 882824 w 1113318"/>
              <a:gd name="connsiteY4" fmla="*/ 937796 h 1106876"/>
              <a:gd name="connsiteX5" fmla="*/ 675370 w 1113318"/>
              <a:gd name="connsiteY5" fmla="*/ 1106876 h 1106876"/>
              <a:gd name="connsiteX6" fmla="*/ 467916 w 1113318"/>
              <a:gd name="connsiteY6" fmla="*/ 937796 h 1106876"/>
              <a:gd name="connsiteX7" fmla="*/ 464587 w 1113318"/>
              <a:gd name="connsiteY7" fmla="*/ 904775 h 1106876"/>
              <a:gd name="connsiteX8" fmla="*/ 208543 w 1113318"/>
              <a:gd name="connsiteY8" fmla="*/ 904775 h 1106876"/>
              <a:gd name="connsiteX9" fmla="*/ 208543 w 1113318"/>
              <a:gd name="connsiteY9" fmla="*/ 692666 h 1106876"/>
              <a:gd name="connsiteX10" fmla="*/ 169080 w 1113318"/>
              <a:gd name="connsiteY10" fmla="*/ 688688 h 1106876"/>
              <a:gd name="connsiteX11" fmla="*/ 0 w 1113318"/>
              <a:gd name="connsiteY11" fmla="*/ 481234 h 1106876"/>
              <a:gd name="connsiteX12" fmla="*/ 169080 w 1113318"/>
              <a:gd name="connsiteY12" fmla="*/ 273780 h 1106876"/>
              <a:gd name="connsiteX13" fmla="*/ 208543 w 1113318"/>
              <a:gd name="connsiteY13" fmla="*/ 269802 h 110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18" h="1106876">
                <a:moveTo>
                  <a:pt x="208543" y="0"/>
                </a:moveTo>
                <a:lnTo>
                  <a:pt x="1113318" y="0"/>
                </a:lnTo>
                <a:lnTo>
                  <a:pt x="1113318" y="904775"/>
                </a:lnTo>
                <a:lnTo>
                  <a:pt x="886153" y="904775"/>
                </a:lnTo>
                <a:lnTo>
                  <a:pt x="882824" y="937796"/>
                </a:lnTo>
                <a:cubicBezTo>
                  <a:pt x="863079" y="1034290"/>
                  <a:pt x="777701" y="1106876"/>
                  <a:pt x="675370" y="1106876"/>
                </a:cubicBezTo>
                <a:cubicBezTo>
                  <a:pt x="573039" y="1106876"/>
                  <a:pt x="487662" y="1034290"/>
                  <a:pt x="467916" y="937796"/>
                </a:cubicBezTo>
                <a:lnTo>
                  <a:pt x="464587" y="904775"/>
                </a:lnTo>
                <a:lnTo>
                  <a:pt x="208543" y="904775"/>
                </a:lnTo>
                <a:lnTo>
                  <a:pt x="208543" y="692666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08543" y="26980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7" name="Freihandform: Form 106">
            <a:extLst>
              <a:ext uri="{FF2B5EF4-FFF2-40B4-BE49-F238E27FC236}">
                <a16:creationId xmlns:a16="http://schemas.microsoft.com/office/drawing/2014/main" id="{D4EA1902-99E5-5CE4-F358-90069FF86605}"/>
              </a:ext>
            </a:extLst>
          </p:cNvPr>
          <p:cNvSpPr/>
          <p:nvPr/>
        </p:nvSpPr>
        <p:spPr>
          <a:xfrm>
            <a:off x="3807593" y="616015"/>
            <a:ext cx="1327496" cy="1106899"/>
          </a:xfrm>
          <a:custGeom>
            <a:avLst/>
            <a:gdLst>
              <a:gd name="connsiteX0" fmla="*/ 215766 w 1327496"/>
              <a:gd name="connsiteY0" fmla="*/ 0 h 1106899"/>
              <a:gd name="connsiteX1" fmla="*/ 1120541 w 1327496"/>
              <a:gd name="connsiteY1" fmla="*/ 0 h 1106899"/>
              <a:gd name="connsiteX2" fmla="*/ 1120541 w 1327496"/>
              <a:gd name="connsiteY2" fmla="*/ 250709 h 1106899"/>
              <a:gd name="connsiteX3" fmla="*/ 1158417 w 1327496"/>
              <a:gd name="connsiteY3" fmla="*/ 254527 h 1106899"/>
              <a:gd name="connsiteX4" fmla="*/ 1327496 w 1327496"/>
              <a:gd name="connsiteY4" fmla="*/ 461981 h 1106899"/>
              <a:gd name="connsiteX5" fmla="*/ 1158417 w 1327496"/>
              <a:gd name="connsiteY5" fmla="*/ 669435 h 1106899"/>
              <a:gd name="connsiteX6" fmla="*/ 1120541 w 1327496"/>
              <a:gd name="connsiteY6" fmla="*/ 673253 h 1106899"/>
              <a:gd name="connsiteX7" fmla="*/ 1120541 w 1327496"/>
              <a:gd name="connsiteY7" fmla="*/ 904775 h 1106899"/>
              <a:gd name="connsiteX8" fmla="*/ 885182 w 1327496"/>
              <a:gd name="connsiteY8" fmla="*/ 904775 h 1106899"/>
              <a:gd name="connsiteX9" fmla="*/ 870485 w 1327496"/>
              <a:gd name="connsiteY9" fmla="*/ 977568 h 1106899"/>
              <a:gd name="connsiteX10" fmla="*/ 675370 w 1327496"/>
              <a:gd name="connsiteY10" fmla="*/ 1106899 h 1106899"/>
              <a:gd name="connsiteX11" fmla="*/ 480255 w 1327496"/>
              <a:gd name="connsiteY11" fmla="*/ 977568 h 1106899"/>
              <a:gd name="connsiteX12" fmla="*/ 465559 w 1327496"/>
              <a:gd name="connsiteY12" fmla="*/ 904775 h 1106899"/>
              <a:gd name="connsiteX13" fmla="*/ 215766 w 1327496"/>
              <a:gd name="connsiteY13" fmla="*/ 904775 h 1106899"/>
              <a:gd name="connsiteX14" fmla="*/ 215766 w 1327496"/>
              <a:gd name="connsiteY14" fmla="*/ 692609 h 1106899"/>
              <a:gd name="connsiteX15" fmla="*/ 211756 w 1327496"/>
              <a:gd name="connsiteY15" fmla="*/ 693013 h 1106899"/>
              <a:gd name="connsiteX16" fmla="*/ 0 w 1327496"/>
              <a:gd name="connsiteY16" fmla="*/ 481257 h 1106899"/>
              <a:gd name="connsiteX17" fmla="*/ 211756 w 1327496"/>
              <a:gd name="connsiteY17" fmla="*/ 269501 h 1106899"/>
              <a:gd name="connsiteX18" fmla="*/ 215766 w 1327496"/>
              <a:gd name="connsiteY18" fmla="*/ 26990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496" h="1106899">
                <a:moveTo>
                  <a:pt x="215766" y="0"/>
                </a:moveTo>
                <a:lnTo>
                  <a:pt x="1120541" y="0"/>
                </a:lnTo>
                <a:lnTo>
                  <a:pt x="1120541" y="250709"/>
                </a:lnTo>
                <a:lnTo>
                  <a:pt x="1158417" y="254527"/>
                </a:lnTo>
                <a:cubicBezTo>
                  <a:pt x="1254910" y="274273"/>
                  <a:pt x="1327496" y="359650"/>
                  <a:pt x="1327496" y="461981"/>
                </a:cubicBezTo>
                <a:cubicBezTo>
                  <a:pt x="1327496" y="564312"/>
                  <a:pt x="1254910" y="649690"/>
                  <a:pt x="1158417" y="669435"/>
                </a:cubicBezTo>
                <a:lnTo>
                  <a:pt x="1120541" y="673253"/>
                </a:lnTo>
                <a:lnTo>
                  <a:pt x="1120541" y="904775"/>
                </a:lnTo>
                <a:lnTo>
                  <a:pt x="885182" y="904775"/>
                </a:lnTo>
                <a:lnTo>
                  <a:pt x="870485" y="977568"/>
                </a:lnTo>
                <a:cubicBezTo>
                  <a:pt x="838339" y="1053571"/>
                  <a:pt x="763083" y="1106899"/>
                  <a:pt x="675370" y="1106899"/>
                </a:cubicBezTo>
                <a:cubicBezTo>
                  <a:pt x="587658" y="1106899"/>
                  <a:pt x="512401" y="1053571"/>
                  <a:pt x="480255" y="977568"/>
                </a:cubicBezTo>
                <a:lnTo>
                  <a:pt x="465559" y="904775"/>
                </a:lnTo>
                <a:lnTo>
                  <a:pt x="215766" y="904775"/>
                </a:lnTo>
                <a:lnTo>
                  <a:pt x="215766" y="692609"/>
                </a:lnTo>
                <a:lnTo>
                  <a:pt x="211756" y="693013"/>
                </a:lnTo>
                <a:cubicBezTo>
                  <a:pt x="94806" y="693013"/>
                  <a:pt x="0" y="598207"/>
                  <a:pt x="0" y="481257"/>
                </a:cubicBezTo>
                <a:cubicBezTo>
                  <a:pt x="0" y="364307"/>
                  <a:pt x="94806" y="269501"/>
                  <a:pt x="211756" y="269501"/>
                </a:cubicBezTo>
                <a:lnTo>
                  <a:pt x="215766" y="269905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9" name="Freihandform: Form 108">
            <a:extLst>
              <a:ext uri="{FF2B5EF4-FFF2-40B4-BE49-F238E27FC236}">
                <a16:creationId xmlns:a16="http://schemas.microsoft.com/office/drawing/2014/main" id="{931B15F2-F542-78BD-17AB-4497C1A62BE0}"/>
              </a:ext>
            </a:extLst>
          </p:cNvPr>
          <p:cNvSpPr/>
          <p:nvPr/>
        </p:nvSpPr>
        <p:spPr>
          <a:xfrm>
            <a:off x="3128210" y="616015"/>
            <a:ext cx="904775" cy="913555"/>
          </a:xfrm>
          <a:custGeom>
            <a:avLst/>
            <a:gdLst>
              <a:gd name="connsiteX0" fmla="*/ 0 w 904775"/>
              <a:gd name="connsiteY0" fmla="*/ 0 h 913555"/>
              <a:gd name="connsiteX1" fmla="*/ 904775 w 904775"/>
              <a:gd name="connsiteY1" fmla="*/ 0 h 913555"/>
              <a:gd name="connsiteX2" fmla="*/ 904775 w 904775"/>
              <a:gd name="connsiteY2" fmla="*/ 270800 h 913555"/>
              <a:gd name="connsiteX3" fmla="*/ 891939 w 904775"/>
              <a:gd name="connsiteY3" fmla="*/ 269506 h 913555"/>
              <a:gd name="connsiteX4" fmla="*/ 680183 w 904775"/>
              <a:gd name="connsiteY4" fmla="*/ 481262 h 913555"/>
              <a:gd name="connsiteX5" fmla="*/ 891939 w 904775"/>
              <a:gd name="connsiteY5" fmla="*/ 693018 h 913555"/>
              <a:gd name="connsiteX6" fmla="*/ 904775 w 904775"/>
              <a:gd name="connsiteY6" fmla="*/ 691724 h 913555"/>
              <a:gd name="connsiteX7" fmla="*/ 904775 w 904775"/>
              <a:gd name="connsiteY7" fmla="*/ 904775 h 913555"/>
              <a:gd name="connsiteX8" fmla="*/ 660133 w 904775"/>
              <a:gd name="connsiteY8" fmla="*/ 904775 h 913555"/>
              <a:gd name="connsiteX9" fmla="*/ 660052 w 904775"/>
              <a:gd name="connsiteY9" fmla="*/ 905584 h 913555"/>
              <a:gd name="connsiteX10" fmla="*/ 656635 w 904775"/>
              <a:gd name="connsiteY10" fmla="*/ 871693 h 913555"/>
              <a:gd name="connsiteX11" fmla="*/ 449181 w 904775"/>
              <a:gd name="connsiteY11" fmla="*/ 702613 h 913555"/>
              <a:gd name="connsiteX12" fmla="*/ 241727 w 904775"/>
              <a:gd name="connsiteY12" fmla="*/ 871693 h 913555"/>
              <a:gd name="connsiteX13" fmla="*/ 237507 w 904775"/>
              <a:gd name="connsiteY13" fmla="*/ 913555 h 913555"/>
              <a:gd name="connsiteX14" fmla="*/ 236622 w 904775"/>
              <a:gd name="connsiteY14" fmla="*/ 904775 h 913555"/>
              <a:gd name="connsiteX15" fmla="*/ 0 w 904775"/>
              <a:gd name="connsiteY15" fmla="*/ 904775 h 913555"/>
              <a:gd name="connsiteX16" fmla="*/ 0 w 904775"/>
              <a:gd name="connsiteY16" fmla="*/ 673503 h 913555"/>
              <a:gd name="connsiteX17" fmla="*/ 39873 w 904775"/>
              <a:gd name="connsiteY17" fmla="*/ 669484 h 913555"/>
              <a:gd name="connsiteX18" fmla="*/ 208953 w 904775"/>
              <a:gd name="connsiteY18" fmla="*/ 462030 h 913555"/>
              <a:gd name="connsiteX19" fmla="*/ 39873 w 904775"/>
              <a:gd name="connsiteY19" fmla="*/ 254576 h 913555"/>
              <a:gd name="connsiteX20" fmla="*/ 0 w 904775"/>
              <a:gd name="connsiteY20" fmla="*/ 250557 h 91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4775" h="913555">
                <a:moveTo>
                  <a:pt x="0" y="0"/>
                </a:moveTo>
                <a:lnTo>
                  <a:pt x="904775" y="0"/>
                </a:lnTo>
                <a:lnTo>
                  <a:pt x="904775" y="270800"/>
                </a:lnTo>
                <a:lnTo>
                  <a:pt x="891939" y="269506"/>
                </a:lnTo>
                <a:cubicBezTo>
                  <a:pt x="774989" y="269506"/>
                  <a:pt x="680183" y="364312"/>
                  <a:pt x="680183" y="481262"/>
                </a:cubicBezTo>
                <a:cubicBezTo>
                  <a:pt x="680183" y="598212"/>
                  <a:pt x="774989" y="693018"/>
                  <a:pt x="891939" y="693018"/>
                </a:cubicBezTo>
                <a:lnTo>
                  <a:pt x="904775" y="691724"/>
                </a:lnTo>
                <a:lnTo>
                  <a:pt x="904775" y="904775"/>
                </a:lnTo>
                <a:lnTo>
                  <a:pt x="660133" y="904775"/>
                </a:lnTo>
                <a:lnTo>
                  <a:pt x="660052" y="905584"/>
                </a:lnTo>
                <a:lnTo>
                  <a:pt x="656635" y="871693"/>
                </a:lnTo>
                <a:cubicBezTo>
                  <a:pt x="636890" y="775199"/>
                  <a:pt x="551512" y="702613"/>
                  <a:pt x="449181" y="702613"/>
                </a:cubicBezTo>
                <a:cubicBezTo>
                  <a:pt x="346850" y="702613"/>
                  <a:pt x="261473" y="775199"/>
                  <a:pt x="241727" y="871693"/>
                </a:cubicBezTo>
                <a:lnTo>
                  <a:pt x="237507" y="913555"/>
                </a:lnTo>
                <a:lnTo>
                  <a:pt x="236622" y="904775"/>
                </a:lnTo>
                <a:lnTo>
                  <a:pt x="0" y="904775"/>
                </a:lnTo>
                <a:lnTo>
                  <a:pt x="0" y="673503"/>
                </a:lnTo>
                <a:lnTo>
                  <a:pt x="39873" y="669484"/>
                </a:lnTo>
                <a:cubicBezTo>
                  <a:pt x="136367" y="649739"/>
                  <a:pt x="208953" y="564361"/>
                  <a:pt x="208953" y="462030"/>
                </a:cubicBezTo>
                <a:cubicBezTo>
                  <a:pt x="208953" y="359699"/>
                  <a:pt x="136367" y="274322"/>
                  <a:pt x="39873" y="254576"/>
                </a:cubicBezTo>
                <a:lnTo>
                  <a:pt x="0" y="250557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1" name="Freihandform: Form 110">
            <a:extLst>
              <a:ext uri="{FF2B5EF4-FFF2-40B4-BE49-F238E27FC236}">
                <a16:creationId xmlns:a16="http://schemas.microsoft.com/office/drawing/2014/main" id="{50EC93FF-1B06-3218-3685-75F71C155AF8}"/>
              </a:ext>
            </a:extLst>
          </p:cNvPr>
          <p:cNvSpPr/>
          <p:nvPr/>
        </p:nvSpPr>
        <p:spPr>
          <a:xfrm>
            <a:off x="5628777" y="1530415"/>
            <a:ext cx="1327482" cy="904775"/>
          </a:xfrm>
          <a:custGeom>
            <a:avLst/>
            <a:gdLst>
              <a:gd name="connsiteX0" fmla="*/ 200926 w 1327482"/>
              <a:gd name="connsiteY0" fmla="*/ 0 h 904775"/>
              <a:gd name="connsiteX1" fmla="*/ 470765 w 1327482"/>
              <a:gd name="connsiteY1" fmla="*/ 0 h 904775"/>
              <a:gd name="connsiteX2" fmla="*/ 473125 w 1327482"/>
              <a:gd name="connsiteY2" fmla="*/ 23417 h 904775"/>
              <a:gd name="connsiteX3" fmla="*/ 680579 w 1327482"/>
              <a:gd name="connsiteY3" fmla="*/ 192497 h 904775"/>
              <a:gd name="connsiteX4" fmla="*/ 888033 w 1327482"/>
              <a:gd name="connsiteY4" fmla="*/ 23417 h 904775"/>
              <a:gd name="connsiteX5" fmla="*/ 890394 w 1327482"/>
              <a:gd name="connsiteY5" fmla="*/ 0 h 904775"/>
              <a:gd name="connsiteX6" fmla="*/ 1105701 w 1327482"/>
              <a:gd name="connsiteY6" fmla="*/ 0 h 904775"/>
              <a:gd name="connsiteX7" fmla="*/ 1105701 w 1327482"/>
              <a:gd name="connsiteY7" fmla="*/ 212738 h 904775"/>
              <a:gd name="connsiteX8" fmla="*/ 1115726 w 1327482"/>
              <a:gd name="connsiteY8" fmla="*/ 211727 h 904775"/>
              <a:gd name="connsiteX9" fmla="*/ 1327482 w 1327482"/>
              <a:gd name="connsiteY9" fmla="*/ 423483 h 904775"/>
              <a:gd name="connsiteX10" fmla="*/ 1115726 w 1327482"/>
              <a:gd name="connsiteY10" fmla="*/ 635239 h 904775"/>
              <a:gd name="connsiteX11" fmla="*/ 1105701 w 1327482"/>
              <a:gd name="connsiteY11" fmla="*/ 634229 h 904775"/>
              <a:gd name="connsiteX12" fmla="*/ 1105701 w 1327482"/>
              <a:gd name="connsiteY12" fmla="*/ 904775 h 904775"/>
              <a:gd name="connsiteX13" fmla="*/ 875897 w 1327482"/>
              <a:gd name="connsiteY13" fmla="*/ 904775 h 904775"/>
              <a:gd name="connsiteX14" fmla="*/ 875900 w 1327482"/>
              <a:gd name="connsiteY14" fmla="*/ 904743 h 904775"/>
              <a:gd name="connsiteX15" fmla="*/ 664144 w 1327482"/>
              <a:gd name="connsiteY15" fmla="*/ 692987 h 904775"/>
              <a:gd name="connsiteX16" fmla="*/ 452388 w 1327482"/>
              <a:gd name="connsiteY16" fmla="*/ 904743 h 904775"/>
              <a:gd name="connsiteX17" fmla="*/ 452391 w 1327482"/>
              <a:gd name="connsiteY17" fmla="*/ 904775 h 904775"/>
              <a:gd name="connsiteX18" fmla="*/ 200926 w 1327482"/>
              <a:gd name="connsiteY18" fmla="*/ 904775 h 904775"/>
              <a:gd name="connsiteX19" fmla="*/ 200926 w 1327482"/>
              <a:gd name="connsiteY19" fmla="*/ 720779 h 904775"/>
              <a:gd name="connsiteX20" fmla="*/ 169079 w 1327482"/>
              <a:gd name="connsiteY20" fmla="*/ 717569 h 904775"/>
              <a:gd name="connsiteX21" fmla="*/ 0 w 1327482"/>
              <a:gd name="connsiteY21" fmla="*/ 510115 h 904775"/>
              <a:gd name="connsiteX22" fmla="*/ 169079 w 1327482"/>
              <a:gd name="connsiteY22" fmla="*/ 302661 h 904775"/>
              <a:gd name="connsiteX23" fmla="*/ 200926 w 1327482"/>
              <a:gd name="connsiteY23" fmla="*/ 299451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7482" h="904775">
                <a:moveTo>
                  <a:pt x="200926" y="0"/>
                </a:moveTo>
                <a:lnTo>
                  <a:pt x="470765" y="0"/>
                </a:lnTo>
                <a:lnTo>
                  <a:pt x="473125" y="23417"/>
                </a:lnTo>
                <a:cubicBezTo>
                  <a:pt x="492871" y="119911"/>
                  <a:pt x="578248" y="192497"/>
                  <a:pt x="680579" y="192497"/>
                </a:cubicBezTo>
                <a:cubicBezTo>
                  <a:pt x="782911" y="192497"/>
                  <a:pt x="868288" y="119911"/>
                  <a:pt x="888033" y="23417"/>
                </a:cubicBezTo>
                <a:lnTo>
                  <a:pt x="890394" y="0"/>
                </a:lnTo>
                <a:lnTo>
                  <a:pt x="1105701" y="0"/>
                </a:lnTo>
                <a:lnTo>
                  <a:pt x="1105701" y="212738"/>
                </a:lnTo>
                <a:lnTo>
                  <a:pt x="1115726" y="211727"/>
                </a:lnTo>
                <a:cubicBezTo>
                  <a:pt x="1232676" y="211727"/>
                  <a:pt x="1327482" y="306533"/>
                  <a:pt x="1327482" y="423483"/>
                </a:cubicBezTo>
                <a:cubicBezTo>
                  <a:pt x="1327482" y="540433"/>
                  <a:pt x="1232676" y="635239"/>
                  <a:pt x="1115726" y="635239"/>
                </a:cubicBezTo>
                <a:lnTo>
                  <a:pt x="1105701" y="634229"/>
                </a:lnTo>
                <a:lnTo>
                  <a:pt x="1105701" y="904775"/>
                </a:lnTo>
                <a:lnTo>
                  <a:pt x="875897" y="904775"/>
                </a:lnTo>
                <a:lnTo>
                  <a:pt x="875900" y="904743"/>
                </a:lnTo>
                <a:cubicBezTo>
                  <a:pt x="875900" y="787793"/>
                  <a:pt x="781094" y="692987"/>
                  <a:pt x="664144" y="692987"/>
                </a:cubicBezTo>
                <a:cubicBezTo>
                  <a:pt x="547194" y="692987"/>
                  <a:pt x="452388" y="787793"/>
                  <a:pt x="452388" y="904743"/>
                </a:cubicBezTo>
                <a:lnTo>
                  <a:pt x="452391" y="904775"/>
                </a:lnTo>
                <a:lnTo>
                  <a:pt x="200926" y="904775"/>
                </a:lnTo>
                <a:lnTo>
                  <a:pt x="200926" y="720779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0926" y="299451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3" name="Freihandform: Form 112">
            <a:extLst>
              <a:ext uri="{FF2B5EF4-FFF2-40B4-BE49-F238E27FC236}">
                <a16:creationId xmlns:a16="http://schemas.microsoft.com/office/drawing/2014/main" id="{8D89EB82-D700-812F-E672-3903269F0F0D}"/>
              </a:ext>
            </a:extLst>
          </p:cNvPr>
          <p:cNvSpPr/>
          <p:nvPr/>
        </p:nvSpPr>
        <p:spPr>
          <a:xfrm>
            <a:off x="8332291" y="1520788"/>
            <a:ext cx="1116512" cy="1106874"/>
          </a:xfrm>
          <a:custGeom>
            <a:avLst/>
            <a:gdLst>
              <a:gd name="connsiteX0" fmla="*/ 211737 w 1116512"/>
              <a:gd name="connsiteY0" fmla="*/ 0 h 1106874"/>
              <a:gd name="connsiteX1" fmla="*/ 467611 w 1116512"/>
              <a:gd name="connsiteY1" fmla="*/ 0 h 1106874"/>
              <a:gd name="connsiteX2" fmla="*/ 471910 w 1116512"/>
              <a:gd name="connsiteY2" fmla="*/ 42645 h 1106874"/>
              <a:gd name="connsiteX3" fmla="*/ 679364 w 1116512"/>
              <a:gd name="connsiteY3" fmla="*/ 211725 h 1106874"/>
              <a:gd name="connsiteX4" fmla="*/ 886818 w 1116512"/>
              <a:gd name="connsiteY4" fmla="*/ 42645 h 1106874"/>
              <a:gd name="connsiteX5" fmla="*/ 891117 w 1116512"/>
              <a:gd name="connsiteY5" fmla="*/ 0 h 1106874"/>
              <a:gd name="connsiteX6" fmla="*/ 1116512 w 1116512"/>
              <a:gd name="connsiteY6" fmla="*/ 0 h 1106874"/>
              <a:gd name="connsiteX7" fmla="*/ 1116512 w 1116512"/>
              <a:gd name="connsiteY7" fmla="*/ 281491 h 1106874"/>
              <a:gd name="connsiteX8" fmla="*/ 1097899 w 1116512"/>
              <a:gd name="connsiteY8" fmla="*/ 283367 h 1106874"/>
              <a:gd name="connsiteX9" fmla="*/ 928819 w 1116512"/>
              <a:gd name="connsiteY9" fmla="*/ 490821 h 1106874"/>
              <a:gd name="connsiteX10" fmla="*/ 1097899 w 1116512"/>
              <a:gd name="connsiteY10" fmla="*/ 698275 h 1106874"/>
              <a:gd name="connsiteX11" fmla="*/ 1116512 w 1116512"/>
              <a:gd name="connsiteY11" fmla="*/ 700151 h 1106874"/>
              <a:gd name="connsiteX12" fmla="*/ 1116512 w 1116512"/>
              <a:gd name="connsiteY12" fmla="*/ 904775 h 1106874"/>
              <a:gd name="connsiteX13" fmla="*/ 893357 w 1116512"/>
              <a:gd name="connsiteY13" fmla="*/ 904775 h 1106874"/>
              <a:gd name="connsiteX14" fmla="*/ 890029 w 1116512"/>
              <a:gd name="connsiteY14" fmla="*/ 937794 h 1106874"/>
              <a:gd name="connsiteX15" fmla="*/ 682575 w 1116512"/>
              <a:gd name="connsiteY15" fmla="*/ 1106874 h 1106874"/>
              <a:gd name="connsiteX16" fmla="*/ 475121 w 1116512"/>
              <a:gd name="connsiteY16" fmla="*/ 937794 h 1106874"/>
              <a:gd name="connsiteX17" fmla="*/ 471793 w 1116512"/>
              <a:gd name="connsiteY17" fmla="*/ 904775 h 1106874"/>
              <a:gd name="connsiteX18" fmla="*/ 211737 w 1116512"/>
              <a:gd name="connsiteY18" fmla="*/ 904775 h 1106874"/>
              <a:gd name="connsiteX19" fmla="*/ 211737 w 1116512"/>
              <a:gd name="connsiteY19" fmla="*/ 692988 h 1106874"/>
              <a:gd name="connsiteX20" fmla="*/ 169080 w 1116512"/>
              <a:gd name="connsiteY20" fmla="*/ 688688 h 1106874"/>
              <a:gd name="connsiteX21" fmla="*/ 0 w 1116512"/>
              <a:gd name="connsiteY21" fmla="*/ 481234 h 1106874"/>
              <a:gd name="connsiteX22" fmla="*/ 169080 w 1116512"/>
              <a:gd name="connsiteY22" fmla="*/ 273780 h 1106874"/>
              <a:gd name="connsiteX23" fmla="*/ 211737 w 1116512"/>
              <a:gd name="connsiteY23" fmla="*/ 269480 h 1106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6512" h="1106874">
                <a:moveTo>
                  <a:pt x="211737" y="0"/>
                </a:moveTo>
                <a:lnTo>
                  <a:pt x="467611" y="0"/>
                </a:lnTo>
                <a:lnTo>
                  <a:pt x="471910" y="42645"/>
                </a:lnTo>
                <a:cubicBezTo>
                  <a:pt x="491656" y="139139"/>
                  <a:pt x="577033" y="211725"/>
                  <a:pt x="679364" y="211725"/>
                </a:cubicBezTo>
                <a:cubicBezTo>
                  <a:pt x="781695" y="211725"/>
                  <a:pt x="867073" y="139139"/>
                  <a:pt x="886818" y="42645"/>
                </a:cubicBezTo>
                <a:lnTo>
                  <a:pt x="891117" y="0"/>
                </a:lnTo>
                <a:lnTo>
                  <a:pt x="1116512" y="0"/>
                </a:lnTo>
                <a:lnTo>
                  <a:pt x="1116512" y="281491"/>
                </a:lnTo>
                <a:lnTo>
                  <a:pt x="1097899" y="283367"/>
                </a:lnTo>
                <a:cubicBezTo>
                  <a:pt x="1001405" y="303113"/>
                  <a:pt x="928819" y="388490"/>
                  <a:pt x="928819" y="490821"/>
                </a:cubicBezTo>
                <a:cubicBezTo>
                  <a:pt x="928819" y="593152"/>
                  <a:pt x="1001405" y="678530"/>
                  <a:pt x="1097899" y="698275"/>
                </a:cubicBezTo>
                <a:lnTo>
                  <a:pt x="1116512" y="700151"/>
                </a:lnTo>
                <a:lnTo>
                  <a:pt x="1116512" y="904775"/>
                </a:lnTo>
                <a:lnTo>
                  <a:pt x="893357" y="904775"/>
                </a:lnTo>
                <a:lnTo>
                  <a:pt x="890029" y="937794"/>
                </a:lnTo>
                <a:cubicBezTo>
                  <a:pt x="870283" y="1034288"/>
                  <a:pt x="784906" y="1106874"/>
                  <a:pt x="682575" y="1106874"/>
                </a:cubicBezTo>
                <a:cubicBezTo>
                  <a:pt x="580244" y="1106874"/>
                  <a:pt x="494867" y="1034288"/>
                  <a:pt x="475121" y="937794"/>
                </a:cubicBezTo>
                <a:lnTo>
                  <a:pt x="471793" y="904775"/>
                </a:lnTo>
                <a:lnTo>
                  <a:pt x="211737" y="904775"/>
                </a:lnTo>
                <a:lnTo>
                  <a:pt x="211737" y="692988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11737" y="26948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5" name="Freihandform: Form 114">
            <a:extLst>
              <a:ext uri="{FF2B5EF4-FFF2-40B4-BE49-F238E27FC236}">
                <a16:creationId xmlns:a16="http://schemas.microsoft.com/office/drawing/2014/main" id="{DC31E546-87C0-266A-BE72-6FB0579997D6}"/>
              </a:ext>
            </a:extLst>
          </p:cNvPr>
          <p:cNvSpPr/>
          <p:nvPr/>
        </p:nvSpPr>
        <p:spPr>
          <a:xfrm>
            <a:off x="1318660" y="2213785"/>
            <a:ext cx="1084451" cy="1328267"/>
          </a:xfrm>
          <a:custGeom>
            <a:avLst/>
            <a:gdLst>
              <a:gd name="connsiteX0" fmla="*/ 439555 w 1084451"/>
              <a:gd name="connsiteY0" fmla="*/ 0 h 1328267"/>
              <a:gd name="connsiteX1" fmla="*/ 651311 w 1084451"/>
              <a:gd name="connsiteY1" fmla="*/ 211756 h 1328267"/>
              <a:gd name="connsiteX2" fmla="*/ 651309 w 1084451"/>
              <a:gd name="connsiteY2" fmla="*/ 211779 h 1328267"/>
              <a:gd name="connsiteX3" fmla="*/ 904775 w 1084451"/>
              <a:gd name="connsiteY3" fmla="*/ 211779 h 1328267"/>
              <a:gd name="connsiteX4" fmla="*/ 904775 w 1084451"/>
              <a:gd name="connsiteY4" fmla="*/ 494122 h 1328267"/>
              <a:gd name="connsiteX5" fmla="*/ 915371 w 1084451"/>
              <a:gd name="connsiteY5" fmla="*/ 495190 h 1328267"/>
              <a:gd name="connsiteX6" fmla="*/ 1084451 w 1084451"/>
              <a:gd name="connsiteY6" fmla="*/ 702644 h 1328267"/>
              <a:gd name="connsiteX7" fmla="*/ 915371 w 1084451"/>
              <a:gd name="connsiteY7" fmla="*/ 910098 h 1328267"/>
              <a:gd name="connsiteX8" fmla="*/ 904775 w 1084451"/>
              <a:gd name="connsiteY8" fmla="*/ 911166 h 1328267"/>
              <a:gd name="connsiteX9" fmla="*/ 904775 w 1084451"/>
              <a:gd name="connsiteY9" fmla="*/ 1116554 h 1328267"/>
              <a:gd name="connsiteX10" fmla="*/ 632059 w 1084451"/>
              <a:gd name="connsiteY10" fmla="*/ 1116554 h 1328267"/>
              <a:gd name="connsiteX11" fmla="*/ 627761 w 1084451"/>
              <a:gd name="connsiteY11" fmla="*/ 1159187 h 1328267"/>
              <a:gd name="connsiteX12" fmla="*/ 420307 w 1084451"/>
              <a:gd name="connsiteY12" fmla="*/ 1328267 h 1328267"/>
              <a:gd name="connsiteX13" fmla="*/ 212853 w 1084451"/>
              <a:gd name="connsiteY13" fmla="*/ 1159187 h 1328267"/>
              <a:gd name="connsiteX14" fmla="*/ 208555 w 1084451"/>
              <a:gd name="connsiteY14" fmla="*/ 1116554 h 1328267"/>
              <a:gd name="connsiteX15" fmla="*/ 0 w 1084451"/>
              <a:gd name="connsiteY15" fmla="*/ 1116554 h 1328267"/>
              <a:gd name="connsiteX16" fmla="*/ 0 w 1084451"/>
              <a:gd name="connsiteY16" fmla="*/ 211779 h 1328267"/>
              <a:gd name="connsiteX17" fmla="*/ 227801 w 1084451"/>
              <a:gd name="connsiteY17" fmla="*/ 211779 h 1328267"/>
              <a:gd name="connsiteX18" fmla="*/ 227799 w 1084451"/>
              <a:gd name="connsiteY18" fmla="*/ 211756 h 1328267"/>
              <a:gd name="connsiteX19" fmla="*/ 439555 w 1084451"/>
              <a:gd name="connsiteY19" fmla="*/ 0 h 132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4451" h="1328267">
                <a:moveTo>
                  <a:pt x="439555" y="0"/>
                </a:moveTo>
                <a:cubicBezTo>
                  <a:pt x="556505" y="0"/>
                  <a:pt x="651311" y="94806"/>
                  <a:pt x="651311" y="211756"/>
                </a:cubicBezTo>
                <a:lnTo>
                  <a:pt x="651309" y="211779"/>
                </a:lnTo>
                <a:lnTo>
                  <a:pt x="904775" y="211779"/>
                </a:lnTo>
                <a:lnTo>
                  <a:pt x="904775" y="494122"/>
                </a:lnTo>
                <a:lnTo>
                  <a:pt x="915371" y="495190"/>
                </a:lnTo>
                <a:cubicBezTo>
                  <a:pt x="1011865" y="514936"/>
                  <a:pt x="1084451" y="600313"/>
                  <a:pt x="1084451" y="702644"/>
                </a:cubicBezTo>
                <a:cubicBezTo>
                  <a:pt x="1084451" y="804975"/>
                  <a:pt x="1011865" y="890353"/>
                  <a:pt x="915371" y="910098"/>
                </a:cubicBezTo>
                <a:lnTo>
                  <a:pt x="904775" y="911166"/>
                </a:lnTo>
                <a:lnTo>
                  <a:pt x="904775" y="1116554"/>
                </a:lnTo>
                <a:lnTo>
                  <a:pt x="632059" y="1116554"/>
                </a:lnTo>
                <a:lnTo>
                  <a:pt x="627761" y="1159187"/>
                </a:lnTo>
                <a:cubicBezTo>
                  <a:pt x="608016" y="1255681"/>
                  <a:pt x="522638" y="1328267"/>
                  <a:pt x="420307" y="1328267"/>
                </a:cubicBezTo>
                <a:cubicBezTo>
                  <a:pt x="317976" y="1328267"/>
                  <a:pt x="232599" y="1255681"/>
                  <a:pt x="212853" y="1159187"/>
                </a:cubicBezTo>
                <a:lnTo>
                  <a:pt x="208555" y="1116554"/>
                </a:lnTo>
                <a:lnTo>
                  <a:pt x="0" y="1116554"/>
                </a:lnTo>
                <a:lnTo>
                  <a:pt x="0" y="211779"/>
                </a:lnTo>
                <a:lnTo>
                  <a:pt x="227801" y="211779"/>
                </a:lnTo>
                <a:lnTo>
                  <a:pt x="227799" y="211756"/>
                </a:lnTo>
                <a:cubicBezTo>
                  <a:pt x="227799" y="94806"/>
                  <a:pt x="322605" y="0"/>
                  <a:pt x="439555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7" name="Freihandform: Form 116">
            <a:extLst>
              <a:ext uri="{FF2B5EF4-FFF2-40B4-BE49-F238E27FC236}">
                <a16:creationId xmlns:a16="http://schemas.microsoft.com/office/drawing/2014/main" id="{29747F25-2092-355E-24E3-337DC8C01ACC}"/>
              </a:ext>
            </a:extLst>
          </p:cNvPr>
          <p:cNvSpPr/>
          <p:nvPr/>
        </p:nvSpPr>
        <p:spPr>
          <a:xfrm>
            <a:off x="5628776" y="2223400"/>
            <a:ext cx="1339515" cy="1106938"/>
          </a:xfrm>
          <a:custGeom>
            <a:avLst/>
            <a:gdLst>
              <a:gd name="connsiteX0" fmla="*/ 666920 w 1339515"/>
              <a:gd name="connsiteY0" fmla="*/ 0 h 1106938"/>
              <a:gd name="connsiteX1" fmla="*/ 874374 w 1339515"/>
              <a:gd name="connsiteY1" fmla="*/ 169080 h 1106938"/>
              <a:gd name="connsiteX2" fmla="*/ 877709 w 1339515"/>
              <a:gd name="connsiteY2" fmla="*/ 202163 h 1106938"/>
              <a:gd name="connsiteX3" fmla="*/ 1105702 w 1339515"/>
              <a:gd name="connsiteY3" fmla="*/ 202163 h 1106938"/>
              <a:gd name="connsiteX4" fmla="*/ 1105702 w 1339515"/>
              <a:gd name="connsiteY4" fmla="*/ 406487 h 1106938"/>
              <a:gd name="connsiteX5" fmla="*/ 1127759 w 1339515"/>
              <a:gd name="connsiteY5" fmla="*/ 404263 h 1106938"/>
              <a:gd name="connsiteX6" fmla="*/ 1339515 w 1339515"/>
              <a:gd name="connsiteY6" fmla="*/ 616019 h 1106938"/>
              <a:gd name="connsiteX7" fmla="*/ 1127759 w 1339515"/>
              <a:gd name="connsiteY7" fmla="*/ 827775 h 1106938"/>
              <a:gd name="connsiteX8" fmla="*/ 1105702 w 1339515"/>
              <a:gd name="connsiteY8" fmla="*/ 825552 h 1106938"/>
              <a:gd name="connsiteX9" fmla="*/ 1105702 w 1339515"/>
              <a:gd name="connsiteY9" fmla="*/ 1106938 h 1106938"/>
              <a:gd name="connsiteX10" fmla="*/ 864088 w 1339515"/>
              <a:gd name="connsiteY10" fmla="*/ 1106938 h 1106938"/>
              <a:gd name="connsiteX11" fmla="*/ 868777 w 1339515"/>
              <a:gd name="connsiteY11" fmla="*/ 1091833 h 1106938"/>
              <a:gd name="connsiteX12" fmla="*/ 873079 w 1339515"/>
              <a:gd name="connsiteY12" fmla="*/ 1049157 h 1106938"/>
              <a:gd name="connsiteX13" fmla="*/ 661323 w 1339515"/>
              <a:gd name="connsiteY13" fmla="*/ 837401 h 1106938"/>
              <a:gd name="connsiteX14" fmla="*/ 449567 w 1339515"/>
              <a:gd name="connsiteY14" fmla="*/ 1049157 h 1106938"/>
              <a:gd name="connsiteX15" fmla="*/ 453869 w 1339515"/>
              <a:gd name="connsiteY15" fmla="*/ 1091833 h 1106938"/>
              <a:gd name="connsiteX16" fmla="*/ 458558 w 1339515"/>
              <a:gd name="connsiteY16" fmla="*/ 1106938 h 1106938"/>
              <a:gd name="connsiteX17" fmla="*/ 200927 w 1339515"/>
              <a:gd name="connsiteY17" fmla="*/ 1106938 h 1106938"/>
              <a:gd name="connsiteX18" fmla="*/ 200927 w 1339515"/>
              <a:gd name="connsiteY18" fmla="*/ 836309 h 1106938"/>
              <a:gd name="connsiteX19" fmla="*/ 169079 w 1339515"/>
              <a:gd name="connsiteY19" fmla="*/ 833099 h 1106938"/>
              <a:gd name="connsiteX20" fmla="*/ 0 w 1339515"/>
              <a:gd name="connsiteY20" fmla="*/ 625645 h 1106938"/>
              <a:gd name="connsiteX21" fmla="*/ 169079 w 1339515"/>
              <a:gd name="connsiteY21" fmla="*/ 418191 h 1106938"/>
              <a:gd name="connsiteX22" fmla="*/ 200927 w 1339515"/>
              <a:gd name="connsiteY22" fmla="*/ 414981 h 1106938"/>
              <a:gd name="connsiteX23" fmla="*/ 200927 w 1339515"/>
              <a:gd name="connsiteY23" fmla="*/ 202163 h 1106938"/>
              <a:gd name="connsiteX24" fmla="*/ 456131 w 1339515"/>
              <a:gd name="connsiteY24" fmla="*/ 202163 h 1106938"/>
              <a:gd name="connsiteX25" fmla="*/ 459466 w 1339515"/>
              <a:gd name="connsiteY25" fmla="*/ 169080 h 1106938"/>
              <a:gd name="connsiteX26" fmla="*/ 666920 w 1339515"/>
              <a:gd name="connsiteY26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39515" h="1106938">
                <a:moveTo>
                  <a:pt x="666920" y="0"/>
                </a:moveTo>
                <a:cubicBezTo>
                  <a:pt x="769252" y="0"/>
                  <a:pt x="854629" y="72586"/>
                  <a:pt x="874374" y="169080"/>
                </a:cubicBezTo>
                <a:lnTo>
                  <a:pt x="877709" y="202163"/>
                </a:lnTo>
                <a:lnTo>
                  <a:pt x="1105702" y="202163"/>
                </a:lnTo>
                <a:lnTo>
                  <a:pt x="1105702" y="406487"/>
                </a:lnTo>
                <a:lnTo>
                  <a:pt x="1127759" y="404263"/>
                </a:lnTo>
                <a:cubicBezTo>
                  <a:pt x="1244709" y="404263"/>
                  <a:pt x="1339515" y="499069"/>
                  <a:pt x="1339515" y="616019"/>
                </a:cubicBezTo>
                <a:cubicBezTo>
                  <a:pt x="1339515" y="732969"/>
                  <a:pt x="1244709" y="827775"/>
                  <a:pt x="1127759" y="827775"/>
                </a:cubicBezTo>
                <a:lnTo>
                  <a:pt x="1105702" y="825552"/>
                </a:lnTo>
                <a:lnTo>
                  <a:pt x="1105702" y="1106938"/>
                </a:lnTo>
                <a:lnTo>
                  <a:pt x="864088" y="1106938"/>
                </a:lnTo>
                <a:lnTo>
                  <a:pt x="868777" y="1091833"/>
                </a:lnTo>
                <a:cubicBezTo>
                  <a:pt x="871598" y="1078049"/>
                  <a:pt x="873079" y="1063776"/>
                  <a:pt x="873079" y="1049157"/>
                </a:cubicBezTo>
                <a:cubicBezTo>
                  <a:pt x="873079" y="932207"/>
                  <a:pt x="778273" y="837401"/>
                  <a:pt x="661323" y="837401"/>
                </a:cubicBezTo>
                <a:cubicBezTo>
                  <a:pt x="544373" y="837401"/>
                  <a:pt x="449567" y="932207"/>
                  <a:pt x="449567" y="1049157"/>
                </a:cubicBezTo>
                <a:cubicBezTo>
                  <a:pt x="449567" y="1063776"/>
                  <a:pt x="451049" y="1078049"/>
                  <a:pt x="453869" y="1091833"/>
                </a:cubicBezTo>
                <a:lnTo>
                  <a:pt x="458558" y="1106938"/>
                </a:lnTo>
                <a:lnTo>
                  <a:pt x="200927" y="1106938"/>
                </a:lnTo>
                <a:lnTo>
                  <a:pt x="200927" y="836309"/>
                </a:lnTo>
                <a:lnTo>
                  <a:pt x="169079" y="833099"/>
                </a:lnTo>
                <a:cubicBezTo>
                  <a:pt x="72586" y="813354"/>
                  <a:pt x="0" y="727976"/>
                  <a:pt x="0" y="625645"/>
                </a:cubicBezTo>
                <a:cubicBezTo>
                  <a:pt x="0" y="523314"/>
                  <a:pt x="72586" y="437937"/>
                  <a:pt x="169079" y="418191"/>
                </a:cubicBezTo>
                <a:lnTo>
                  <a:pt x="200927" y="414981"/>
                </a:lnTo>
                <a:lnTo>
                  <a:pt x="200927" y="202163"/>
                </a:lnTo>
                <a:lnTo>
                  <a:pt x="456131" y="202163"/>
                </a:lnTo>
                <a:lnTo>
                  <a:pt x="459466" y="169080"/>
                </a:lnTo>
                <a:cubicBezTo>
                  <a:pt x="479212" y="72586"/>
                  <a:pt x="564589" y="0"/>
                  <a:pt x="666920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19" name="Freihandform: Form 118">
            <a:extLst>
              <a:ext uri="{FF2B5EF4-FFF2-40B4-BE49-F238E27FC236}">
                <a16:creationId xmlns:a16="http://schemas.microsoft.com/office/drawing/2014/main" id="{E6FD1CA5-5DA9-E969-D3E6-FD1030DFB5E8}"/>
              </a:ext>
            </a:extLst>
          </p:cNvPr>
          <p:cNvSpPr/>
          <p:nvPr/>
        </p:nvSpPr>
        <p:spPr>
          <a:xfrm>
            <a:off x="3115379" y="5133538"/>
            <a:ext cx="904775" cy="911126"/>
          </a:xfrm>
          <a:custGeom>
            <a:avLst/>
            <a:gdLst>
              <a:gd name="connsiteX0" fmla="*/ 245366 w 904775"/>
              <a:gd name="connsiteY0" fmla="*/ 0 h 911126"/>
              <a:gd name="connsiteX1" fmla="*/ 246972 w 904775"/>
              <a:gd name="connsiteY1" fmla="*/ 15932 h 911126"/>
              <a:gd name="connsiteX2" fmla="*/ 245030 w 904775"/>
              <a:gd name="connsiteY2" fmla="*/ 35199 h 911126"/>
              <a:gd name="connsiteX3" fmla="*/ 456786 w 904775"/>
              <a:gd name="connsiteY3" fmla="*/ 246955 h 911126"/>
              <a:gd name="connsiteX4" fmla="*/ 668542 w 904775"/>
              <a:gd name="connsiteY4" fmla="*/ 35199 h 911126"/>
              <a:gd name="connsiteX5" fmla="*/ 666600 w 904775"/>
              <a:gd name="connsiteY5" fmla="*/ 15931 h 911126"/>
              <a:gd name="connsiteX6" fmla="*/ 667566 w 904775"/>
              <a:gd name="connsiteY6" fmla="*/ 6351 h 911126"/>
              <a:gd name="connsiteX7" fmla="*/ 904775 w 904775"/>
              <a:gd name="connsiteY7" fmla="*/ 6351 h 911126"/>
              <a:gd name="connsiteX8" fmla="*/ 904775 w 904775"/>
              <a:gd name="connsiteY8" fmla="*/ 247159 h 911126"/>
              <a:gd name="connsiteX9" fmla="*/ 902755 w 904775"/>
              <a:gd name="connsiteY9" fmla="*/ 246955 h 911126"/>
              <a:gd name="connsiteX10" fmla="*/ 690999 w 904775"/>
              <a:gd name="connsiteY10" fmla="*/ 458711 h 911126"/>
              <a:gd name="connsiteX11" fmla="*/ 902755 w 904775"/>
              <a:gd name="connsiteY11" fmla="*/ 670467 h 911126"/>
              <a:gd name="connsiteX12" fmla="*/ 904775 w 904775"/>
              <a:gd name="connsiteY12" fmla="*/ 670264 h 911126"/>
              <a:gd name="connsiteX13" fmla="*/ 904775 w 904775"/>
              <a:gd name="connsiteY13" fmla="*/ 911126 h 911126"/>
              <a:gd name="connsiteX14" fmla="*/ 0 w 904775"/>
              <a:gd name="connsiteY14" fmla="*/ 911126 h 911126"/>
              <a:gd name="connsiteX15" fmla="*/ 0 w 904775"/>
              <a:gd name="connsiteY15" fmla="*/ 660033 h 911126"/>
              <a:gd name="connsiteX16" fmla="*/ 8019 w 904775"/>
              <a:gd name="connsiteY16" fmla="*/ 660841 h 911126"/>
              <a:gd name="connsiteX17" fmla="*/ 219775 w 904775"/>
              <a:gd name="connsiteY17" fmla="*/ 449085 h 911126"/>
              <a:gd name="connsiteX18" fmla="*/ 8019 w 904775"/>
              <a:gd name="connsiteY18" fmla="*/ 237329 h 911126"/>
              <a:gd name="connsiteX19" fmla="*/ 0 w 904775"/>
              <a:gd name="connsiteY19" fmla="*/ 238138 h 911126"/>
              <a:gd name="connsiteX20" fmla="*/ 0 w 904775"/>
              <a:gd name="connsiteY20" fmla="*/ 6351 h 911126"/>
              <a:gd name="connsiteX21" fmla="*/ 244726 w 904775"/>
              <a:gd name="connsiteY21" fmla="*/ 6351 h 91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04775" h="911126">
                <a:moveTo>
                  <a:pt x="245366" y="0"/>
                </a:moveTo>
                <a:lnTo>
                  <a:pt x="246972" y="15932"/>
                </a:lnTo>
                <a:lnTo>
                  <a:pt x="245030" y="35199"/>
                </a:lnTo>
                <a:cubicBezTo>
                  <a:pt x="245030" y="152149"/>
                  <a:pt x="339836" y="246955"/>
                  <a:pt x="456786" y="246955"/>
                </a:cubicBezTo>
                <a:cubicBezTo>
                  <a:pt x="573736" y="246955"/>
                  <a:pt x="668542" y="152149"/>
                  <a:pt x="668542" y="35199"/>
                </a:cubicBezTo>
                <a:lnTo>
                  <a:pt x="666600" y="15931"/>
                </a:lnTo>
                <a:lnTo>
                  <a:pt x="667566" y="6351"/>
                </a:lnTo>
                <a:lnTo>
                  <a:pt x="904775" y="6351"/>
                </a:lnTo>
                <a:lnTo>
                  <a:pt x="904775" y="247159"/>
                </a:lnTo>
                <a:lnTo>
                  <a:pt x="902755" y="246955"/>
                </a:lnTo>
                <a:cubicBezTo>
                  <a:pt x="785805" y="246955"/>
                  <a:pt x="690999" y="341761"/>
                  <a:pt x="690999" y="458711"/>
                </a:cubicBezTo>
                <a:cubicBezTo>
                  <a:pt x="690999" y="575661"/>
                  <a:pt x="785805" y="670467"/>
                  <a:pt x="902755" y="670467"/>
                </a:cubicBezTo>
                <a:lnTo>
                  <a:pt x="904775" y="670264"/>
                </a:lnTo>
                <a:lnTo>
                  <a:pt x="904775" y="911126"/>
                </a:lnTo>
                <a:lnTo>
                  <a:pt x="0" y="911126"/>
                </a:lnTo>
                <a:lnTo>
                  <a:pt x="0" y="660033"/>
                </a:lnTo>
                <a:lnTo>
                  <a:pt x="8019" y="660841"/>
                </a:lnTo>
                <a:cubicBezTo>
                  <a:pt x="124969" y="660841"/>
                  <a:pt x="219775" y="566035"/>
                  <a:pt x="219775" y="449085"/>
                </a:cubicBezTo>
                <a:cubicBezTo>
                  <a:pt x="219775" y="332135"/>
                  <a:pt x="124969" y="237329"/>
                  <a:pt x="8019" y="237329"/>
                </a:cubicBezTo>
                <a:lnTo>
                  <a:pt x="0" y="238138"/>
                </a:lnTo>
                <a:lnTo>
                  <a:pt x="0" y="6351"/>
                </a:lnTo>
                <a:lnTo>
                  <a:pt x="244726" y="6351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21" name="Freihandform: Form 120">
            <a:extLst>
              <a:ext uri="{FF2B5EF4-FFF2-40B4-BE49-F238E27FC236}">
                <a16:creationId xmlns:a16="http://schemas.microsoft.com/office/drawing/2014/main" id="{BCE25BAD-8EE5-3751-8DAB-AFF6FA8A86BD}"/>
              </a:ext>
            </a:extLst>
          </p:cNvPr>
          <p:cNvSpPr/>
          <p:nvPr/>
        </p:nvSpPr>
        <p:spPr>
          <a:xfrm>
            <a:off x="4020154" y="1520789"/>
            <a:ext cx="904775" cy="1145387"/>
          </a:xfrm>
          <a:custGeom>
            <a:avLst/>
            <a:gdLst>
              <a:gd name="connsiteX0" fmla="*/ 0 w 904775"/>
              <a:gd name="connsiteY0" fmla="*/ 0 h 1145387"/>
              <a:gd name="connsiteX1" fmla="*/ 251230 w 904775"/>
              <a:gd name="connsiteY1" fmla="*/ 0 h 1145387"/>
              <a:gd name="connsiteX2" fmla="*/ 254558 w 904775"/>
              <a:gd name="connsiteY2" fmla="*/ 33021 h 1145387"/>
              <a:gd name="connsiteX3" fmla="*/ 462012 w 904775"/>
              <a:gd name="connsiteY3" fmla="*/ 202101 h 1145387"/>
              <a:gd name="connsiteX4" fmla="*/ 669466 w 904775"/>
              <a:gd name="connsiteY4" fmla="*/ 33021 h 1145387"/>
              <a:gd name="connsiteX5" fmla="*/ 672795 w 904775"/>
              <a:gd name="connsiteY5" fmla="*/ 0 h 1145387"/>
              <a:gd name="connsiteX6" fmla="*/ 904775 w 904775"/>
              <a:gd name="connsiteY6" fmla="*/ 0 h 1145387"/>
              <a:gd name="connsiteX7" fmla="*/ 904775 w 904775"/>
              <a:gd name="connsiteY7" fmla="*/ 280892 h 1145387"/>
              <a:gd name="connsiteX8" fmla="*/ 879748 w 904775"/>
              <a:gd name="connsiteY8" fmla="*/ 283415 h 1145387"/>
              <a:gd name="connsiteX9" fmla="*/ 710668 w 904775"/>
              <a:gd name="connsiteY9" fmla="*/ 490869 h 1145387"/>
              <a:gd name="connsiteX10" fmla="*/ 879748 w 904775"/>
              <a:gd name="connsiteY10" fmla="*/ 698323 h 1145387"/>
              <a:gd name="connsiteX11" fmla="*/ 904775 w 904775"/>
              <a:gd name="connsiteY11" fmla="*/ 700846 h 1145387"/>
              <a:gd name="connsiteX12" fmla="*/ 904775 w 904775"/>
              <a:gd name="connsiteY12" fmla="*/ 904775 h 1145387"/>
              <a:gd name="connsiteX13" fmla="*/ 678883 w 904775"/>
              <a:gd name="connsiteY13" fmla="*/ 904775 h 1145387"/>
              <a:gd name="connsiteX14" fmla="*/ 681792 w 904775"/>
              <a:gd name="connsiteY14" fmla="*/ 933631 h 1145387"/>
              <a:gd name="connsiteX15" fmla="*/ 470036 w 904775"/>
              <a:gd name="connsiteY15" fmla="*/ 1145387 h 1145387"/>
              <a:gd name="connsiteX16" fmla="*/ 258280 w 904775"/>
              <a:gd name="connsiteY16" fmla="*/ 933631 h 1145387"/>
              <a:gd name="connsiteX17" fmla="*/ 261189 w 904775"/>
              <a:gd name="connsiteY17" fmla="*/ 904775 h 1145387"/>
              <a:gd name="connsiteX18" fmla="*/ 0 w 904775"/>
              <a:gd name="connsiteY18" fmla="*/ 904775 h 1145387"/>
              <a:gd name="connsiteX19" fmla="*/ 0 w 904775"/>
              <a:gd name="connsiteY19" fmla="*/ 696600 h 1145387"/>
              <a:gd name="connsiteX20" fmla="*/ 39470 w 904775"/>
              <a:gd name="connsiteY20" fmla="*/ 692621 h 1145387"/>
              <a:gd name="connsiteX21" fmla="*/ 208550 w 904775"/>
              <a:gd name="connsiteY21" fmla="*/ 485167 h 1145387"/>
              <a:gd name="connsiteX22" fmla="*/ 39470 w 904775"/>
              <a:gd name="connsiteY22" fmla="*/ 277713 h 1145387"/>
              <a:gd name="connsiteX23" fmla="*/ 0 w 904775"/>
              <a:gd name="connsiteY23" fmla="*/ 273734 h 114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7">
                <a:moveTo>
                  <a:pt x="0" y="0"/>
                </a:moveTo>
                <a:lnTo>
                  <a:pt x="251230" y="0"/>
                </a:lnTo>
                <a:lnTo>
                  <a:pt x="254558" y="33021"/>
                </a:lnTo>
                <a:cubicBezTo>
                  <a:pt x="274304" y="129515"/>
                  <a:pt x="359681" y="202101"/>
                  <a:pt x="462012" y="202101"/>
                </a:cubicBezTo>
                <a:cubicBezTo>
                  <a:pt x="564344" y="202101"/>
                  <a:pt x="649721" y="129515"/>
                  <a:pt x="669466" y="33021"/>
                </a:cubicBezTo>
                <a:lnTo>
                  <a:pt x="672795" y="0"/>
                </a:lnTo>
                <a:lnTo>
                  <a:pt x="904775" y="0"/>
                </a:lnTo>
                <a:lnTo>
                  <a:pt x="904775" y="280892"/>
                </a:lnTo>
                <a:lnTo>
                  <a:pt x="879748" y="283415"/>
                </a:lnTo>
                <a:cubicBezTo>
                  <a:pt x="783254" y="303161"/>
                  <a:pt x="710668" y="388538"/>
                  <a:pt x="710668" y="490869"/>
                </a:cubicBezTo>
                <a:cubicBezTo>
                  <a:pt x="710668" y="593200"/>
                  <a:pt x="783254" y="678578"/>
                  <a:pt x="879748" y="698323"/>
                </a:cubicBezTo>
                <a:lnTo>
                  <a:pt x="904775" y="700846"/>
                </a:lnTo>
                <a:lnTo>
                  <a:pt x="904775" y="904775"/>
                </a:lnTo>
                <a:lnTo>
                  <a:pt x="678883" y="904775"/>
                </a:lnTo>
                <a:lnTo>
                  <a:pt x="681792" y="933631"/>
                </a:lnTo>
                <a:cubicBezTo>
                  <a:pt x="681792" y="1050581"/>
                  <a:pt x="586986" y="1145387"/>
                  <a:pt x="470036" y="1145387"/>
                </a:cubicBezTo>
                <a:cubicBezTo>
                  <a:pt x="353086" y="1145387"/>
                  <a:pt x="258280" y="1050581"/>
                  <a:pt x="258280" y="933631"/>
                </a:cubicBezTo>
                <a:lnTo>
                  <a:pt x="261189" y="904775"/>
                </a:lnTo>
                <a:lnTo>
                  <a:pt x="0" y="904775"/>
                </a:lnTo>
                <a:lnTo>
                  <a:pt x="0" y="696600"/>
                </a:lnTo>
                <a:lnTo>
                  <a:pt x="39470" y="692621"/>
                </a:lnTo>
                <a:cubicBezTo>
                  <a:pt x="135964" y="672876"/>
                  <a:pt x="208550" y="587498"/>
                  <a:pt x="208550" y="485167"/>
                </a:cubicBezTo>
                <a:cubicBezTo>
                  <a:pt x="208550" y="382836"/>
                  <a:pt x="135964" y="297459"/>
                  <a:pt x="39470" y="277713"/>
                </a:cubicBezTo>
                <a:lnTo>
                  <a:pt x="0" y="273734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85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Freihandform: Form 424">
            <a:extLst>
              <a:ext uri="{FF2B5EF4-FFF2-40B4-BE49-F238E27FC236}">
                <a16:creationId xmlns:a16="http://schemas.microsoft.com/office/drawing/2014/main" id="{A8B413D6-C114-66BE-410E-E4886166CBB0}"/>
              </a:ext>
            </a:extLst>
          </p:cNvPr>
          <p:cNvSpPr/>
          <p:nvPr/>
        </p:nvSpPr>
        <p:spPr>
          <a:xfrm>
            <a:off x="7443142" y="2425563"/>
            <a:ext cx="1325467" cy="904775"/>
          </a:xfrm>
          <a:custGeom>
            <a:avLst/>
            <a:gdLst>
              <a:gd name="connsiteX0" fmla="*/ 196112 w 1325467"/>
              <a:gd name="connsiteY0" fmla="*/ 0 h 904775"/>
              <a:gd name="connsiteX1" fmla="*/ 447385 w 1325467"/>
              <a:gd name="connsiteY1" fmla="*/ 0 h 904775"/>
              <a:gd name="connsiteX2" fmla="*/ 464019 w 1325467"/>
              <a:gd name="connsiteY2" fmla="*/ 82393 h 904775"/>
              <a:gd name="connsiteX3" fmla="*/ 659134 w 1325467"/>
              <a:gd name="connsiteY3" fmla="*/ 211724 h 904775"/>
              <a:gd name="connsiteX4" fmla="*/ 854249 w 1325467"/>
              <a:gd name="connsiteY4" fmla="*/ 82393 h 904775"/>
              <a:gd name="connsiteX5" fmla="*/ 870884 w 1325467"/>
              <a:gd name="connsiteY5" fmla="*/ 0 h 904775"/>
              <a:gd name="connsiteX6" fmla="*/ 1100887 w 1325467"/>
              <a:gd name="connsiteY6" fmla="*/ 0 h 904775"/>
              <a:gd name="connsiteX7" fmla="*/ 1100887 w 1325467"/>
              <a:gd name="connsiteY7" fmla="*/ 280403 h 904775"/>
              <a:gd name="connsiteX8" fmla="*/ 1113711 w 1325467"/>
              <a:gd name="connsiteY8" fmla="*/ 279110 h 904775"/>
              <a:gd name="connsiteX9" fmla="*/ 1325467 w 1325467"/>
              <a:gd name="connsiteY9" fmla="*/ 490866 h 904775"/>
              <a:gd name="connsiteX10" fmla="*/ 1113711 w 1325467"/>
              <a:gd name="connsiteY10" fmla="*/ 702622 h 904775"/>
              <a:gd name="connsiteX11" fmla="*/ 1100887 w 1325467"/>
              <a:gd name="connsiteY11" fmla="*/ 701329 h 904775"/>
              <a:gd name="connsiteX12" fmla="*/ 1100887 w 1325467"/>
              <a:gd name="connsiteY12" fmla="*/ 904775 h 904775"/>
              <a:gd name="connsiteX13" fmla="*/ 887978 w 1325467"/>
              <a:gd name="connsiteY13" fmla="*/ 904775 h 904775"/>
              <a:gd name="connsiteX14" fmla="*/ 885614 w 1325467"/>
              <a:gd name="connsiteY14" fmla="*/ 881328 h 904775"/>
              <a:gd name="connsiteX15" fmla="*/ 678160 w 1325467"/>
              <a:gd name="connsiteY15" fmla="*/ 712248 h 904775"/>
              <a:gd name="connsiteX16" fmla="*/ 470706 w 1325467"/>
              <a:gd name="connsiteY16" fmla="*/ 881328 h 904775"/>
              <a:gd name="connsiteX17" fmla="*/ 468343 w 1325467"/>
              <a:gd name="connsiteY17" fmla="*/ 904775 h 904775"/>
              <a:gd name="connsiteX18" fmla="*/ 196112 w 1325467"/>
              <a:gd name="connsiteY18" fmla="*/ 904775 h 904775"/>
              <a:gd name="connsiteX19" fmla="*/ 196112 w 1325467"/>
              <a:gd name="connsiteY19" fmla="*/ 720297 h 904775"/>
              <a:gd name="connsiteX20" fmla="*/ 169079 w 1325467"/>
              <a:gd name="connsiteY20" fmla="*/ 717572 h 904775"/>
              <a:gd name="connsiteX21" fmla="*/ 0 w 1325467"/>
              <a:gd name="connsiteY21" fmla="*/ 510118 h 904775"/>
              <a:gd name="connsiteX22" fmla="*/ 169079 w 1325467"/>
              <a:gd name="connsiteY22" fmla="*/ 302664 h 904775"/>
              <a:gd name="connsiteX23" fmla="*/ 196112 w 1325467"/>
              <a:gd name="connsiteY23" fmla="*/ 2999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5467" h="904775">
                <a:moveTo>
                  <a:pt x="196112" y="0"/>
                </a:moveTo>
                <a:lnTo>
                  <a:pt x="447385" y="0"/>
                </a:lnTo>
                <a:lnTo>
                  <a:pt x="464019" y="82393"/>
                </a:lnTo>
                <a:cubicBezTo>
                  <a:pt x="496165" y="158396"/>
                  <a:pt x="571422" y="211724"/>
                  <a:pt x="659134" y="211724"/>
                </a:cubicBezTo>
                <a:cubicBezTo>
                  <a:pt x="746847" y="211724"/>
                  <a:pt x="822103" y="158396"/>
                  <a:pt x="854249" y="82393"/>
                </a:cubicBezTo>
                <a:lnTo>
                  <a:pt x="870884" y="0"/>
                </a:lnTo>
                <a:lnTo>
                  <a:pt x="1100887" y="0"/>
                </a:lnTo>
                <a:lnTo>
                  <a:pt x="1100887" y="280403"/>
                </a:lnTo>
                <a:lnTo>
                  <a:pt x="1113711" y="279110"/>
                </a:lnTo>
                <a:cubicBezTo>
                  <a:pt x="1230661" y="279110"/>
                  <a:pt x="1325467" y="373916"/>
                  <a:pt x="1325467" y="490866"/>
                </a:cubicBezTo>
                <a:cubicBezTo>
                  <a:pt x="1325467" y="607816"/>
                  <a:pt x="1230661" y="702622"/>
                  <a:pt x="1113711" y="702622"/>
                </a:cubicBezTo>
                <a:lnTo>
                  <a:pt x="1100887" y="701329"/>
                </a:lnTo>
                <a:lnTo>
                  <a:pt x="1100887" y="904775"/>
                </a:lnTo>
                <a:lnTo>
                  <a:pt x="887978" y="904775"/>
                </a:lnTo>
                <a:lnTo>
                  <a:pt x="885614" y="881328"/>
                </a:lnTo>
                <a:cubicBezTo>
                  <a:pt x="865869" y="784834"/>
                  <a:pt x="780492" y="712248"/>
                  <a:pt x="678160" y="712248"/>
                </a:cubicBezTo>
                <a:cubicBezTo>
                  <a:pt x="575829" y="712248"/>
                  <a:pt x="490452" y="784834"/>
                  <a:pt x="470706" y="881328"/>
                </a:cubicBezTo>
                <a:lnTo>
                  <a:pt x="468343" y="904775"/>
                </a:lnTo>
                <a:lnTo>
                  <a:pt x="196112" y="904775"/>
                </a:lnTo>
                <a:lnTo>
                  <a:pt x="196112" y="720297"/>
                </a:lnTo>
                <a:lnTo>
                  <a:pt x="169079" y="717572"/>
                </a:lnTo>
                <a:cubicBezTo>
                  <a:pt x="72586" y="697827"/>
                  <a:pt x="0" y="612449"/>
                  <a:pt x="0" y="510118"/>
                </a:cubicBezTo>
                <a:cubicBezTo>
                  <a:pt x="0" y="407787"/>
                  <a:pt x="72586" y="322410"/>
                  <a:pt x="169079" y="302664"/>
                </a:cubicBezTo>
                <a:lnTo>
                  <a:pt x="196112" y="299939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9" name="Freihandform: Form 418">
            <a:extLst>
              <a:ext uri="{FF2B5EF4-FFF2-40B4-BE49-F238E27FC236}">
                <a16:creationId xmlns:a16="http://schemas.microsoft.com/office/drawing/2014/main" id="{22B2687B-9C6F-59E2-0CD1-3165214E6D0E}"/>
              </a:ext>
            </a:extLst>
          </p:cNvPr>
          <p:cNvSpPr/>
          <p:nvPr/>
        </p:nvSpPr>
        <p:spPr>
          <a:xfrm>
            <a:off x="6734479" y="2425562"/>
            <a:ext cx="904775" cy="1145386"/>
          </a:xfrm>
          <a:custGeom>
            <a:avLst/>
            <a:gdLst>
              <a:gd name="connsiteX0" fmla="*/ 0 w 904775"/>
              <a:gd name="connsiteY0" fmla="*/ 0 h 1145386"/>
              <a:gd name="connsiteX1" fmla="*/ 257649 w 904775"/>
              <a:gd name="connsiteY1" fmla="*/ 0 h 1145386"/>
              <a:gd name="connsiteX2" fmla="*/ 260978 w 904775"/>
              <a:gd name="connsiteY2" fmla="*/ 33024 h 1145386"/>
              <a:gd name="connsiteX3" fmla="*/ 468432 w 904775"/>
              <a:gd name="connsiteY3" fmla="*/ 202104 h 1145386"/>
              <a:gd name="connsiteX4" fmla="*/ 675886 w 904775"/>
              <a:gd name="connsiteY4" fmla="*/ 33024 h 1145386"/>
              <a:gd name="connsiteX5" fmla="*/ 679215 w 904775"/>
              <a:gd name="connsiteY5" fmla="*/ 0 h 1145386"/>
              <a:gd name="connsiteX6" fmla="*/ 904775 w 904775"/>
              <a:gd name="connsiteY6" fmla="*/ 0 h 1145386"/>
              <a:gd name="connsiteX7" fmla="*/ 904775 w 904775"/>
              <a:gd name="connsiteY7" fmla="*/ 299251 h 1145386"/>
              <a:gd name="connsiteX8" fmla="*/ 870915 w 904775"/>
              <a:gd name="connsiteY8" fmla="*/ 302664 h 1145386"/>
              <a:gd name="connsiteX9" fmla="*/ 701835 w 904775"/>
              <a:gd name="connsiteY9" fmla="*/ 510118 h 1145386"/>
              <a:gd name="connsiteX10" fmla="*/ 870915 w 904775"/>
              <a:gd name="connsiteY10" fmla="*/ 717572 h 1145386"/>
              <a:gd name="connsiteX11" fmla="*/ 904775 w 904775"/>
              <a:gd name="connsiteY11" fmla="*/ 720985 h 1145386"/>
              <a:gd name="connsiteX12" fmla="*/ 904775 w 904775"/>
              <a:gd name="connsiteY12" fmla="*/ 904775 h 1145386"/>
              <a:gd name="connsiteX13" fmla="*/ 686303 w 904775"/>
              <a:gd name="connsiteY13" fmla="*/ 904775 h 1145386"/>
              <a:gd name="connsiteX14" fmla="*/ 689212 w 904775"/>
              <a:gd name="connsiteY14" fmla="*/ 933630 h 1145386"/>
              <a:gd name="connsiteX15" fmla="*/ 477456 w 904775"/>
              <a:gd name="connsiteY15" fmla="*/ 1145386 h 1145386"/>
              <a:gd name="connsiteX16" fmla="*/ 265700 w 904775"/>
              <a:gd name="connsiteY16" fmla="*/ 933630 h 1145386"/>
              <a:gd name="connsiteX17" fmla="*/ 268609 w 904775"/>
              <a:gd name="connsiteY17" fmla="*/ 904775 h 1145386"/>
              <a:gd name="connsiteX18" fmla="*/ 0 w 904775"/>
              <a:gd name="connsiteY18" fmla="*/ 904775 h 1145386"/>
              <a:gd name="connsiteX19" fmla="*/ 0 w 904775"/>
              <a:gd name="connsiteY19" fmla="*/ 623469 h 1145386"/>
              <a:gd name="connsiteX20" fmla="*/ 21252 w 904775"/>
              <a:gd name="connsiteY20" fmla="*/ 625611 h 1145386"/>
              <a:gd name="connsiteX21" fmla="*/ 233008 w 904775"/>
              <a:gd name="connsiteY21" fmla="*/ 413855 h 1145386"/>
              <a:gd name="connsiteX22" fmla="*/ 21252 w 904775"/>
              <a:gd name="connsiteY22" fmla="*/ 202099 h 1145386"/>
              <a:gd name="connsiteX23" fmla="*/ 0 w 904775"/>
              <a:gd name="connsiteY23" fmla="*/ 204242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6">
                <a:moveTo>
                  <a:pt x="0" y="0"/>
                </a:moveTo>
                <a:lnTo>
                  <a:pt x="257649" y="0"/>
                </a:lnTo>
                <a:lnTo>
                  <a:pt x="260978" y="33024"/>
                </a:lnTo>
                <a:cubicBezTo>
                  <a:pt x="280724" y="129518"/>
                  <a:pt x="366101" y="202104"/>
                  <a:pt x="468432" y="202104"/>
                </a:cubicBezTo>
                <a:cubicBezTo>
                  <a:pt x="570763" y="202104"/>
                  <a:pt x="656141" y="129518"/>
                  <a:pt x="675886" y="33024"/>
                </a:cubicBezTo>
                <a:lnTo>
                  <a:pt x="679215" y="0"/>
                </a:lnTo>
                <a:lnTo>
                  <a:pt x="904775" y="0"/>
                </a:lnTo>
                <a:lnTo>
                  <a:pt x="904775" y="299251"/>
                </a:lnTo>
                <a:lnTo>
                  <a:pt x="870915" y="302664"/>
                </a:lnTo>
                <a:cubicBezTo>
                  <a:pt x="774421" y="322410"/>
                  <a:pt x="701835" y="407787"/>
                  <a:pt x="701835" y="510118"/>
                </a:cubicBezTo>
                <a:cubicBezTo>
                  <a:pt x="701835" y="612449"/>
                  <a:pt x="774421" y="697827"/>
                  <a:pt x="870915" y="717572"/>
                </a:cubicBezTo>
                <a:lnTo>
                  <a:pt x="904775" y="720985"/>
                </a:lnTo>
                <a:lnTo>
                  <a:pt x="904775" y="904775"/>
                </a:lnTo>
                <a:lnTo>
                  <a:pt x="686303" y="904775"/>
                </a:lnTo>
                <a:lnTo>
                  <a:pt x="689212" y="933630"/>
                </a:lnTo>
                <a:cubicBezTo>
                  <a:pt x="689212" y="1050580"/>
                  <a:pt x="594406" y="1145386"/>
                  <a:pt x="477456" y="1145386"/>
                </a:cubicBezTo>
                <a:cubicBezTo>
                  <a:pt x="360506" y="1145386"/>
                  <a:pt x="265700" y="1050580"/>
                  <a:pt x="265700" y="933630"/>
                </a:cubicBezTo>
                <a:lnTo>
                  <a:pt x="268609" y="904775"/>
                </a:lnTo>
                <a:lnTo>
                  <a:pt x="0" y="904775"/>
                </a:lnTo>
                <a:lnTo>
                  <a:pt x="0" y="623469"/>
                </a:lnTo>
                <a:lnTo>
                  <a:pt x="21252" y="625611"/>
                </a:lnTo>
                <a:cubicBezTo>
                  <a:pt x="138202" y="625611"/>
                  <a:pt x="233008" y="530805"/>
                  <a:pt x="233008" y="413855"/>
                </a:cubicBezTo>
                <a:cubicBezTo>
                  <a:pt x="233008" y="296905"/>
                  <a:pt x="138202" y="202099"/>
                  <a:pt x="21252" y="202099"/>
                </a:cubicBezTo>
                <a:lnTo>
                  <a:pt x="0" y="204242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38" name="Freihandform: Form 237">
            <a:extLst>
              <a:ext uri="{FF2B5EF4-FFF2-40B4-BE49-F238E27FC236}">
                <a16:creationId xmlns:a16="http://schemas.microsoft.com/office/drawing/2014/main" id="{CEDB34C3-6E8B-C310-1389-D24CA7DEE497}"/>
              </a:ext>
            </a:extLst>
          </p:cNvPr>
          <p:cNvSpPr/>
          <p:nvPr/>
        </p:nvSpPr>
        <p:spPr>
          <a:xfrm>
            <a:off x="6734479" y="1309001"/>
            <a:ext cx="1137783" cy="1318665"/>
          </a:xfrm>
          <a:custGeom>
            <a:avLst/>
            <a:gdLst>
              <a:gd name="connsiteX0" fmla="*/ 466417 w 1137783"/>
              <a:gd name="connsiteY0" fmla="*/ 0 h 1318665"/>
              <a:gd name="connsiteX1" fmla="*/ 678173 w 1137783"/>
              <a:gd name="connsiteY1" fmla="*/ 211756 h 1318665"/>
              <a:gd name="connsiteX2" fmla="*/ 678170 w 1137783"/>
              <a:gd name="connsiteY2" fmla="*/ 211788 h 1318665"/>
              <a:gd name="connsiteX3" fmla="*/ 904775 w 1137783"/>
              <a:gd name="connsiteY3" fmla="*/ 211788 h 1318665"/>
              <a:gd name="connsiteX4" fmla="*/ 904775 w 1137783"/>
              <a:gd name="connsiteY4" fmla="*/ 416032 h 1318665"/>
              <a:gd name="connsiteX5" fmla="*/ 926027 w 1137783"/>
              <a:gd name="connsiteY5" fmla="*/ 413890 h 1318665"/>
              <a:gd name="connsiteX6" fmla="*/ 1137783 w 1137783"/>
              <a:gd name="connsiteY6" fmla="*/ 625646 h 1318665"/>
              <a:gd name="connsiteX7" fmla="*/ 926027 w 1137783"/>
              <a:gd name="connsiteY7" fmla="*/ 837402 h 1318665"/>
              <a:gd name="connsiteX8" fmla="*/ 904775 w 1137783"/>
              <a:gd name="connsiteY8" fmla="*/ 835260 h 1318665"/>
              <a:gd name="connsiteX9" fmla="*/ 904775 w 1137783"/>
              <a:gd name="connsiteY9" fmla="*/ 1116563 h 1318665"/>
              <a:gd name="connsiteX10" fmla="*/ 669989 w 1137783"/>
              <a:gd name="connsiteY10" fmla="*/ 1116563 h 1318665"/>
              <a:gd name="connsiteX11" fmla="*/ 666660 w 1137783"/>
              <a:gd name="connsiteY11" fmla="*/ 1149585 h 1318665"/>
              <a:gd name="connsiteX12" fmla="*/ 459206 w 1137783"/>
              <a:gd name="connsiteY12" fmla="*/ 1318665 h 1318665"/>
              <a:gd name="connsiteX13" fmla="*/ 251752 w 1137783"/>
              <a:gd name="connsiteY13" fmla="*/ 1149585 h 1318665"/>
              <a:gd name="connsiteX14" fmla="*/ 248423 w 1137783"/>
              <a:gd name="connsiteY14" fmla="*/ 1116563 h 1318665"/>
              <a:gd name="connsiteX15" fmla="*/ 0 w 1137783"/>
              <a:gd name="connsiteY15" fmla="*/ 1116563 h 1318665"/>
              <a:gd name="connsiteX16" fmla="*/ 0 w 1137783"/>
              <a:gd name="connsiteY16" fmla="*/ 844298 h 1318665"/>
              <a:gd name="connsiteX17" fmla="*/ 27072 w 1137783"/>
              <a:gd name="connsiteY17" fmla="*/ 847027 h 1318665"/>
              <a:gd name="connsiteX18" fmla="*/ 238828 w 1137783"/>
              <a:gd name="connsiteY18" fmla="*/ 635271 h 1318665"/>
              <a:gd name="connsiteX19" fmla="*/ 27072 w 1137783"/>
              <a:gd name="connsiteY19" fmla="*/ 423515 h 1318665"/>
              <a:gd name="connsiteX20" fmla="*/ 0 w 1137783"/>
              <a:gd name="connsiteY20" fmla="*/ 426244 h 1318665"/>
              <a:gd name="connsiteX21" fmla="*/ 0 w 1137783"/>
              <a:gd name="connsiteY21" fmla="*/ 211788 h 1318665"/>
              <a:gd name="connsiteX22" fmla="*/ 254664 w 1137783"/>
              <a:gd name="connsiteY22" fmla="*/ 211788 h 1318665"/>
              <a:gd name="connsiteX23" fmla="*/ 254661 w 1137783"/>
              <a:gd name="connsiteY23" fmla="*/ 211756 h 1318665"/>
              <a:gd name="connsiteX24" fmla="*/ 466417 w 1137783"/>
              <a:gd name="connsiteY24" fmla="*/ 0 h 131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37783" h="1318665">
                <a:moveTo>
                  <a:pt x="466417" y="0"/>
                </a:moveTo>
                <a:cubicBezTo>
                  <a:pt x="583367" y="0"/>
                  <a:pt x="678173" y="94806"/>
                  <a:pt x="678173" y="211756"/>
                </a:cubicBezTo>
                <a:lnTo>
                  <a:pt x="678170" y="211788"/>
                </a:lnTo>
                <a:lnTo>
                  <a:pt x="904775" y="211788"/>
                </a:lnTo>
                <a:lnTo>
                  <a:pt x="904775" y="416032"/>
                </a:lnTo>
                <a:lnTo>
                  <a:pt x="926027" y="413890"/>
                </a:lnTo>
                <a:cubicBezTo>
                  <a:pt x="1042977" y="413890"/>
                  <a:pt x="1137783" y="508696"/>
                  <a:pt x="1137783" y="625646"/>
                </a:cubicBezTo>
                <a:cubicBezTo>
                  <a:pt x="1137783" y="742596"/>
                  <a:pt x="1042977" y="837402"/>
                  <a:pt x="926027" y="837402"/>
                </a:cubicBezTo>
                <a:lnTo>
                  <a:pt x="904775" y="835260"/>
                </a:lnTo>
                <a:lnTo>
                  <a:pt x="904775" y="1116563"/>
                </a:lnTo>
                <a:lnTo>
                  <a:pt x="669989" y="1116563"/>
                </a:lnTo>
                <a:lnTo>
                  <a:pt x="666660" y="1149585"/>
                </a:lnTo>
                <a:cubicBezTo>
                  <a:pt x="646915" y="1246079"/>
                  <a:pt x="561538" y="1318665"/>
                  <a:pt x="459206" y="1318665"/>
                </a:cubicBezTo>
                <a:cubicBezTo>
                  <a:pt x="356875" y="1318665"/>
                  <a:pt x="271498" y="1246079"/>
                  <a:pt x="251752" y="1149585"/>
                </a:cubicBezTo>
                <a:lnTo>
                  <a:pt x="248423" y="1116563"/>
                </a:lnTo>
                <a:lnTo>
                  <a:pt x="0" y="1116563"/>
                </a:lnTo>
                <a:lnTo>
                  <a:pt x="0" y="844298"/>
                </a:lnTo>
                <a:lnTo>
                  <a:pt x="27072" y="847027"/>
                </a:lnTo>
                <a:cubicBezTo>
                  <a:pt x="144022" y="847027"/>
                  <a:pt x="238828" y="752221"/>
                  <a:pt x="238828" y="635271"/>
                </a:cubicBezTo>
                <a:cubicBezTo>
                  <a:pt x="238828" y="518321"/>
                  <a:pt x="144022" y="423515"/>
                  <a:pt x="27072" y="423515"/>
                </a:cubicBezTo>
                <a:lnTo>
                  <a:pt x="0" y="426244"/>
                </a:lnTo>
                <a:lnTo>
                  <a:pt x="0" y="211788"/>
                </a:lnTo>
                <a:lnTo>
                  <a:pt x="254664" y="211788"/>
                </a:lnTo>
                <a:lnTo>
                  <a:pt x="254661" y="211756"/>
                </a:lnTo>
                <a:cubicBezTo>
                  <a:pt x="254661" y="94806"/>
                  <a:pt x="349467" y="0"/>
                  <a:pt x="466417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06" name="Freihandform: Form 205">
            <a:extLst>
              <a:ext uri="{FF2B5EF4-FFF2-40B4-BE49-F238E27FC236}">
                <a16:creationId xmlns:a16="http://schemas.microsoft.com/office/drawing/2014/main" id="{09519DF8-72B5-138F-2712-627EA9D9D547}"/>
              </a:ext>
            </a:extLst>
          </p:cNvPr>
          <p:cNvSpPr/>
          <p:nvPr/>
        </p:nvSpPr>
        <p:spPr>
          <a:xfrm>
            <a:off x="8547235" y="616014"/>
            <a:ext cx="904775" cy="1116502"/>
          </a:xfrm>
          <a:custGeom>
            <a:avLst/>
            <a:gdLst>
              <a:gd name="connsiteX0" fmla="*/ 0 w 904775"/>
              <a:gd name="connsiteY0" fmla="*/ 0 h 1116502"/>
              <a:gd name="connsiteX1" fmla="*/ 904775 w 904775"/>
              <a:gd name="connsiteY1" fmla="*/ 0 h 1116502"/>
              <a:gd name="connsiteX2" fmla="*/ 904775 w 904775"/>
              <a:gd name="connsiteY2" fmla="*/ 269795 h 1116502"/>
              <a:gd name="connsiteX3" fmla="*/ 865310 w 904775"/>
              <a:gd name="connsiteY3" fmla="*/ 273773 h 1116502"/>
              <a:gd name="connsiteX4" fmla="*/ 696230 w 904775"/>
              <a:gd name="connsiteY4" fmla="*/ 481227 h 1116502"/>
              <a:gd name="connsiteX5" fmla="*/ 865310 w 904775"/>
              <a:gd name="connsiteY5" fmla="*/ 688681 h 1116502"/>
              <a:gd name="connsiteX6" fmla="*/ 904775 w 904775"/>
              <a:gd name="connsiteY6" fmla="*/ 692659 h 1116502"/>
              <a:gd name="connsiteX7" fmla="*/ 904775 w 904775"/>
              <a:gd name="connsiteY7" fmla="*/ 904775 h 1116502"/>
              <a:gd name="connsiteX8" fmla="*/ 667353 w 904775"/>
              <a:gd name="connsiteY8" fmla="*/ 904775 h 1116502"/>
              <a:gd name="connsiteX9" fmla="*/ 663054 w 904775"/>
              <a:gd name="connsiteY9" fmla="*/ 947422 h 1116502"/>
              <a:gd name="connsiteX10" fmla="*/ 455600 w 904775"/>
              <a:gd name="connsiteY10" fmla="*/ 1116502 h 1116502"/>
              <a:gd name="connsiteX11" fmla="*/ 248146 w 904775"/>
              <a:gd name="connsiteY11" fmla="*/ 947422 h 1116502"/>
              <a:gd name="connsiteX12" fmla="*/ 243847 w 904775"/>
              <a:gd name="connsiteY12" fmla="*/ 904775 h 1116502"/>
              <a:gd name="connsiteX13" fmla="*/ 0 w 904775"/>
              <a:gd name="connsiteY13" fmla="*/ 904775 h 1116502"/>
              <a:gd name="connsiteX14" fmla="*/ 0 w 904775"/>
              <a:gd name="connsiteY14" fmla="*/ 671148 h 1116502"/>
              <a:gd name="connsiteX15" fmla="*/ 25665 w 904775"/>
              <a:gd name="connsiteY15" fmla="*/ 673735 h 1116502"/>
              <a:gd name="connsiteX16" fmla="*/ 237421 w 904775"/>
              <a:gd name="connsiteY16" fmla="*/ 461979 h 1116502"/>
              <a:gd name="connsiteX17" fmla="*/ 25665 w 904775"/>
              <a:gd name="connsiteY17" fmla="*/ 250223 h 1116502"/>
              <a:gd name="connsiteX18" fmla="*/ 0 w 904775"/>
              <a:gd name="connsiteY18" fmla="*/ 252810 h 11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02">
                <a:moveTo>
                  <a:pt x="0" y="0"/>
                </a:moveTo>
                <a:lnTo>
                  <a:pt x="904775" y="0"/>
                </a:lnTo>
                <a:lnTo>
                  <a:pt x="904775" y="269795"/>
                </a:lnTo>
                <a:lnTo>
                  <a:pt x="865310" y="273773"/>
                </a:lnTo>
                <a:cubicBezTo>
                  <a:pt x="768816" y="293519"/>
                  <a:pt x="696230" y="378896"/>
                  <a:pt x="696230" y="481227"/>
                </a:cubicBezTo>
                <a:cubicBezTo>
                  <a:pt x="696230" y="583558"/>
                  <a:pt x="768816" y="668936"/>
                  <a:pt x="865310" y="688681"/>
                </a:cubicBezTo>
                <a:lnTo>
                  <a:pt x="904775" y="692659"/>
                </a:lnTo>
                <a:lnTo>
                  <a:pt x="904775" y="904775"/>
                </a:lnTo>
                <a:lnTo>
                  <a:pt x="667353" y="904775"/>
                </a:lnTo>
                <a:lnTo>
                  <a:pt x="663054" y="947422"/>
                </a:lnTo>
                <a:cubicBezTo>
                  <a:pt x="643308" y="1043916"/>
                  <a:pt x="557931" y="1116502"/>
                  <a:pt x="455600" y="1116502"/>
                </a:cubicBezTo>
                <a:cubicBezTo>
                  <a:pt x="353269" y="1116502"/>
                  <a:pt x="267892" y="1043916"/>
                  <a:pt x="248146" y="947422"/>
                </a:cubicBezTo>
                <a:lnTo>
                  <a:pt x="243847" y="904775"/>
                </a:lnTo>
                <a:lnTo>
                  <a:pt x="0" y="904775"/>
                </a:lnTo>
                <a:lnTo>
                  <a:pt x="0" y="671148"/>
                </a:lnTo>
                <a:lnTo>
                  <a:pt x="25665" y="673735"/>
                </a:lnTo>
                <a:cubicBezTo>
                  <a:pt x="142615" y="673735"/>
                  <a:pt x="237421" y="578929"/>
                  <a:pt x="237421" y="461979"/>
                </a:cubicBezTo>
                <a:cubicBezTo>
                  <a:pt x="237421" y="345029"/>
                  <a:pt x="142615" y="250223"/>
                  <a:pt x="25665" y="250223"/>
                </a:cubicBezTo>
                <a:lnTo>
                  <a:pt x="0" y="252810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0" name="Freihandform: Form 249">
            <a:extLst>
              <a:ext uri="{FF2B5EF4-FFF2-40B4-BE49-F238E27FC236}">
                <a16:creationId xmlns:a16="http://schemas.microsoft.com/office/drawing/2014/main" id="{8D800742-7D63-77AB-768E-5D2246AF6B64}"/>
              </a:ext>
            </a:extLst>
          </p:cNvPr>
          <p:cNvSpPr/>
          <p:nvPr/>
        </p:nvSpPr>
        <p:spPr>
          <a:xfrm>
            <a:off x="9269128" y="1520790"/>
            <a:ext cx="1087656" cy="904775"/>
          </a:xfrm>
          <a:custGeom>
            <a:avLst/>
            <a:gdLst>
              <a:gd name="connsiteX0" fmla="*/ 182881 w 1087656"/>
              <a:gd name="connsiteY0" fmla="*/ 0 h 904775"/>
              <a:gd name="connsiteX1" fmla="*/ 438527 w 1087656"/>
              <a:gd name="connsiteY1" fmla="*/ 0 h 904775"/>
              <a:gd name="connsiteX2" fmla="*/ 441856 w 1087656"/>
              <a:gd name="connsiteY2" fmla="*/ 33020 h 904775"/>
              <a:gd name="connsiteX3" fmla="*/ 649310 w 1087656"/>
              <a:gd name="connsiteY3" fmla="*/ 202100 h 904775"/>
              <a:gd name="connsiteX4" fmla="*/ 856764 w 1087656"/>
              <a:gd name="connsiteY4" fmla="*/ 33020 h 904775"/>
              <a:gd name="connsiteX5" fmla="*/ 860093 w 1087656"/>
              <a:gd name="connsiteY5" fmla="*/ 0 h 904775"/>
              <a:gd name="connsiteX6" fmla="*/ 1087656 w 1087656"/>
              <a:gd name="connsiteY6" fmla="*/ 0 h 904775"/>
              <a:gd name="connsiteX7" fmla="*/ 1087656 w 1087656"/>
              <a:gd name="connsiteY7" fmla="*/ 904775 h 904775"/>
              <a:gd name="connsiteX8" fmla="*/ 845075 w 1087656"/>
              <a:gd name="connsiteY8" fmla="*/ 904775 h 904775"/>
              <a:gd name="connsiteX9" fmla="*/ 847025 w 1087656"/>
              <a:gd name="connsiteY9" fmla="*/ 885435 h 904775"/>
              <a:gd name="connsiteX10" fmla="*/ 635269 w 1087656"/>
              <a:gd name="connsiteY10" fmla="*/ 673679 h 904775"/>
              <a:gd name="connsiteX11" fmla="*/ 423513 w 1087656"/>
              <a:gd name="connsiteY11" fmla="*/ 885435 h 904775"/>
              <a:gd name="connsiteX12" fmla="*/ 425463 w 1087656"/>
              <a:gd name="connsiteY12" fmla="*/ 904775 h 904775"/>
              <a:gd name="connsiteX13" fmla="*/ 182881 w 1087656"/>
              <a:gd name="connsiteY13" fmla="*/ 904775 h 904775"/>
              <a:gd name="connsiteX14" fmla="*/ 182881 w 1087656"/>
              <a:gd name="connsiteY14" fmla="*/ 699637 h 904775"/>
              <a:gd name="connsiteX15" fmla="*/ 169080 w 1087656"/>
              <a:gd name="connsiteY15" fmla="*/ 698246 h 904775"/>
              <a:gd name="connsiteX16" fmla="*/ 0 w 1087656"/>
              <a:gd name="connsiteY16" fmla="*/ 490792 h 904775"/>
              <a:gd name="connsiteX17" fmla="*/ 169080 w 1087656"/>
              <a:gd name="connsiteY17" fmla="*/ 283338 h 904775"/>
              <a:gd name="connsiteX18" fmla="*/ 182881 w 1087656"/>
              <a:gd name="connsiteY18" fmla="*/ 281947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7656" h="904775">
                <a:moveTo>
                  <a:pt x="182881" y="0"/>
                </a:moveTo>
                <a:lnTo>
                  <a:pt x="438527" y="0"/>
                </a:lnTo>
                <a:lnTo>
                  <a:pt x="441856" y="33020"/>
                </a:lnTo>
                <a:cubicBezTo>
                  <a:pt x="461602" y="129514"/>
                  <a:pt x="546979" y="202100"/>
                  <a:pt x="649310" y="202100"/>
                </a:cubicBezTo>
                <a:cubicBezTo>
                  <a:pt x="751641" y="202100"/>
                  <a:pt x="837018" y="129514"/>
                  <a:pt x="856764" y="33020"/>
                </a:cubicBezTo>
                <a:lnTo>
                  <a:pt x="860093" y="0"/>
                </a:lnTo>
                <a:lnTo>
                  <a:pt x="1087656" y="0"/>
                </a:lnTo>
                <a:lnTo>
                  <a:pt x="1087656" y="904775"/>
                </a:lnTo>
                <a:lnTo>
                  <a:pt x="845075" y="904775"/>
                </a:lnTo>
                <a:lnTo>
                  <a:pt x="847025" y="885435"/>
                </a:lnTo>
                <a:cubicBezTo>
                  <a:pt x="847025" y="768485"/>
                  <a:pt x="752219" y="673679"/>
                  <a:pt x="635269" y="673679"/>
                </a:cubicBezTo>
                <a:cubicBezTo>
                  <a:pt x="518319" y="673679"/>
                  <a:pt x="423513" y="768485"/>
                  <a:pt x="423513" y="885435"/>
                </a:cubicBezTo>
                <a:lnTo>
                  <a:pt x="425463" y="904775"/>
                </a:lnTo>
                <a:lnTo>
                  <a:pt x="182881" y="904775"/>
                </a:lnTo>
                <a:lnTo>
                  <a:pt x="182881" y="699637"/>
                </a:lnTo>
                <a:lnTo>
                  <a:pt x="169080" y="698246"/>
                </a:lnTo>
                <a:cubicBezTo>
                  <a:pt x="72586" y="678501"/>
                  <a:pt x="0" y="593123"/>
                  <a:pt x="0" y="490792"/>
                </a:cubicBezTo>
                <a:cubicBezTo>
                  <a:pt x="0" y="388461"/>
                  <a:pt x="72586" y="303084"/>
                  <a:pt x="169080" y="283338"/>
                </a:cubicBezTo>
                <a:lnTo>
                  <a:pt x="182881" y="281947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1" name="Freihandform: Form 430">
            <a:extLst>
              <a:ext uri="{FF2B5EF4-FFF2-40B4-BE49-F238E27FC236}">
                <a16:creationId xmlns:a16="http://schemas.microsoft.com/office/drawing/2014/main" id="{7348E22A-808D-93C8-87AA-150CDEC78CD4}"/>
              </a:ext>
            </a:extLst>
          </p:cNvPr>
          <p:cNvSpPr/>
          <p:nvPr/>
        </p:nvSpPr>
        <p:spPr>
          <a:xfrm>
            <a:off x="9452010" y="2194516"/>
            <a:ext cx="904775" cy="1357180"/>
          </a:xfrm>
          <a:custGeom>
            <a:avLst/>
            <a:gdLst>
              <a:gd name="connsiteX0" fmla="*/ 456804 w 904775"/>
              <a:gd name="connsiteY0" fmla="*/ 0 h 1357180"/>
              <a:gd name="connsiteX1" fmla="*/ 668560 w 904775"/>
              <a:gd name="connsiteY1" fmla="*/ 211756 h 1357180"/>
              <a:gd name="connsiteX2" fmla="*/ 666615 w 904775"/>
              <a:gd name="connsiteY2" fmla="*/ 231048 h 1357180"/>
              <a:gd name="connsiteX3" fmla="*/ 904775 w 904775"/>
              <a:gd name="connsiteY3" fmla="*/ 231048 h 1357180"/>
              <a:gd name="connsiteX4" fmla="*/ 904775 w 904775"/>
              <a:gd name="connsiteY4" fmla="*/ 1135823 h 1357180"/>
              <a:gd name="connsiteX5" fmla="*/ 708083 w 904775"/>
              <a:gd name="connsiteY5" fmla="*/ 1135823 h 1357180"/>
              <a:gd name="connsiteX6" fmla="*/ 709051 w 904775"/>
              <a:gd name="connsiteY6" fmla="*/ 1145424 h 1357180"/>
              <a:gd name="connsiteX7" fmla="*/ 497295 w 904775"/>
              <a:gd name="connsiteY7" fmla="*/ 1357180 h 1357180"/>
              <a:gd name="connsiteX8" fmla="*/ 285539 w 904775"/>
              <a:gd name="connsiteY8" fmla="*/ 1145424 h 1357180"/>
              <a:gd name="connsiteX9" fmla="*/ 286507 w 904775"/>
              <a:gd name="connsiteY9" fmla="*/ 1135823 h 1357180"/>
              <a:gd name="connsiteX10" fmla="*/ 0 w 904775"/>
              <a:gd name="connsiteY10" fmla="*/ 1135823 h 1357180"/>
              <a:gd name="connsiteX11" fmla="*/ 0 w 904775"/>
              <a:gd name="connsiteY11" fmla="*/ 942809 h 1357180"/>
              <a:gd name="connsiteX12" fmla="*/ 4813 w 904775"/>
              <a:gd name="connsiteY12" fmla="*/ 943294 h 1357180"/>
              <a:gd name="connsiteX13" fmla="*/ 216569 w 904775"/>
              <a:gd name="connsiteY13" fmla="*/ 731538 h 1357180"/>
              <a:gd name="connsiteX14" fmla="*/ 4813 w 904775"/>
              <a:gd name="connsiteY14" fmla="*/ 519782 h 1357180"/>
              <a:gd name="connsiteX15" fmla="*/ 0 w 904775"/>
              <a:gd name="connsiteY15" fmla="*/ 520267 h 1357180"/>
              <a:gd name="connsiteX16" fmla="*/ 0 w 904775"/>
              <a:gd name="connsiteY16" fmla="*/ 231048 h 1357180"/>
              <a:gd name="connsiteX17" fmla="*/ 246993 w 904775"/>
              <a:gd name="connsiteY17" fmla="*/ 231048 h 1357180"/>
              <a:gd name="connsiteX18" fmla="*/ 245048 w 904775"/>
              <a:gd name="connsiteY18" fmla="*/ 211756 h 1357180"/>
              <a:gd name="connsiteX19" fmla="*/ 456804 w 904775"/>
              <a:gd name="connsiteY19" fmla="*/ 0 h 135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357180">
                <a:moveTo>
                  <a:pt x="456804" y="0"/>
                </a:moveTo>
                <a:cubicBezTo>
                  <a:pt x="573754" y="0"/>
                  <a:pt x="668560" y="94806"/>
                  <a:pt x="668560" y="211756"/>
                </a:cubicBezTo>
                <a:lnTo>
                  <a:pt x="666615" y="231048"/>
                </a:lnTo>
                <a:lnTo>
                  <a:pt x="904775" y="231048"/>
                </a:lnTo>
                <a:lnTo>
                  <a:pt x="904775" y="1135823"/>
                </a:lnTo>
                <a:lnTo>
                  <a:pt x="708083" y="1135823"/>
                </a:lnTo>
                <a:lnTo>
                  <a:pt x="709051" y="1145424"/>
                </a:lnTo>
                <a:cubicBezTo>
                  <a:pt x="709051" y="1262374"/>
                  <a:pt x="614245" y="1357180"/>
                  <a:pt x="497295" y="1357180"/>
                </a:cubicBezTo>
                <a:cubicBezTo>
                  <a:pt x="380345" y="1357180"/>
                  <a:pt x="285539" y="1262374"/>
                  <a:pt x="285539" y="1145424"/>
                </a:cubicBezTo>
                <a:lnTo>
                  <a:pt x="286507" y="1135823"/>
                </a:lnTo>
                <a:lnTo>
                  <a:pt x="0" y="1135823"/>
                </a:lnTo>
                <a:lnTo>
                  <a:pt x="0" y="942809"/>
                </a:lnTo>
                <a:lnTo>
                  <a:pt x="4813" y="943294"/>
                </a:lnTo>
                <a:cubicBezTo>
                  <a:pt x="121763" y="943294"/>
                  <a:pt x="216569" y="848488"/>
                  <a:pt x="216569" y="731538"/>
                </a:cubicBezTo>
                <a:cubicBezTo>
                  <a:pt x="216569" y="614588"/>
                  <a:pt x="121763" y="519782"/>
                  <a:pt x="4813" y="519782"/>
                </a:cubicBezTo>
                <a:lnTo>
                  <a:pt x="0" y="520267"/>
                </a:lnTo>
                <a:lnTo>
                  <a:pt x="0" y="231048"/>
                </a:lnTo>
                <a:lnTo>
                  <a:pt x="246993" y="231048"/>
                </a:lnTo>
                <a:lnTo>
                  <a:pt x="245048" y="211756"/>
                </a:lnTo>
                <a:cubicBezTo>
                  <a:pt x="245048" y="94806"/>
                  <a:pt x="339854" y="0"/>
                  <a:pt x="456804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6" name="Freihandform: Form 435">
            <a:extLst>
              <a:ext uri="{FF2B5EF4-FFF2-40B4-BE49-F238E27FC236}">
                <a16:creationId xmlns:a16="http://schemas.microsoft.com/office/drawing/2014/main" id="{3073ABE7-4F3A-831E-E95A-D6675FBE4DAD}"/>
              </a:ext>
            </a:extLst>
          </p:cNvPr>
          <p:cNvSpPr/>
          <p:nvPr/>
        </p:nvSpPr>
        <p:spPr>
          <a:xfrm>
            <a:off x="9270728" y="3330340"/>
            <a:ext cx="1086057" cy="904775"/>
          </a:xfrm>
          <a:custGeom>
            <a:avLst/>
            <a:gdLst>
              <a:gd name="connsiteX0" fmla="*/ 181282 w 1086057"/>
              <a:gd name="connsiteY0" fmla="*/ 0 h 904775"/>
              <a:gd name="connsiteX1" fmla="*/ 458171 w 1086057"/>
              <a:gd name="connsiteY1" fmla="*/ 0 h 904775"/>
              <a:gd name="connsiteX2" fmla="*/ 457203 w 1086057"/>
              <a:gd name="connsiteY2" fmla="*/ 9601 h 904775"/>
              <a:gd name="connsiteX3" fmla="*/ 668959 w 1086057"/>
              <a:gd name="connsiteY3" fmla="*/ 221357 h 904775"/>
              <a:gd name="connsiteX4" fmla="*/ 880715 w 1086057"/>
              <a:gd name="connsiteY4" fmla="*/ 9601 h 904775"/>
              <a:gd name="connsiteX5" fmla="*/ 879747 w 1086057"/>
              <a:gd name="connsiteY5" fmla="*/ 0 h 904775"/>
              <a:gd name="connsiteX6" fmla="*/ 1086057 w 1086057"/>
              <a:gd name="connsiteY6" fmla="*/ 0 h 904775"/>
              <a:gd name="connsiteX7" fmla="*/ 1086057 w 1086057"/>
              <a:gd name="connsiteY7" fmla="*/ 904775 h 904775"/>
              <a:gd name="connsiteX8" fmla="*/ 854702 w 1086057"/>
              <a:gd name="connsiteY8" fmla="*/ 904775 h 904775"/>
              <a:gd name="connsiteX9" fmla="*/ 856652 w 1086057"/>
              <a:gd name="connsiteY9" fmla="*/ 885435 h 904775"/>
              <a:gd name="connsiteX10" fmla="*/ 644896 w 1086057"/>
              <a:gd name="connsiteY10" fmla="*/ 673679 h 904775"/>
              <a:gd name="connsiteX11" fmla="*/ 433140 w 1086057"/>
              <a:gd name="connsiteY11" fmla="*/ 885435 h 904775"/>
              <a:gd name="connsiteX12" fmla="*/ 435090 w 1086057"/>
              <a:gd name="connsiteY12" fmla="*/ 904775 h 904775"/>
              <a:gd name="connsiteX13" fmla="*/ 181282 w 1086057"/>
              <a:gd name="connsiteY13" fmla="*/ 904775 h 904775"/>
              <a:gd name="connsiteX14" fmla="*/ 181282 w 1086057"/>
              <a:gd name="connsiteY14" fmla="*/ 651423 h 904775"/>
              <a:gd name="connsiteX15" fmla="*/ 169080 w 1086057"/>
              <a:gd name="connsiteY15" fmla="*/ 650193 h 904775"/>
              <a:gd name="connsiteX16" fmla="*/ 0 w 1086057"/>
              <a:gd name="connsiteY16" fmla="*/ 442739 h 904775"/>
              <a:gd name="connsiteX17" fmla="*/ 169080 w 1086057"/>
              <a:gd name="connsiteY17" fmla="*/ 235285 h 904775"/>
              <a:gd name="connsiteX18" fmla="*/ 181282 w 1086057"/>
              <a:gd name="connsiteY18" fmla="*/ 23405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6057" h="904775">
                <a:moveTo>
                  <a:pt x="181282" y="0"/>
                </a:moveTo>
                <a:lnTo>
                  <a:pt x="458171" y="0"/>
                </a:lnTo>
                <a:lnTo>
                  <a:pt x="457203" y="9601"/>
                </a:lnTo>
                <a:cubicBezTo>
                  <a:pt x="457203" y="126551"/>
                  <a:pt x="552009" y="221357"/>
                  <a:pt x="668959" y="221357"/>
                </a:cubicBezTo>
                <a:cubicBezTo>
                  <a:pt x="785909" y="221357"/>
                  <a:pt x="880715" y="126551"/>
                  <a:pt x="880715" y="9601"/>
                </a:cubicBezTo>
                <a:lnTo>
                  <a:pt x="879747" y="0"/>
                </a:lnTo>
                <a:lnTo>
                  <a:pt x="1086057" y="0"/>
                </a:lnTo>
                <a:lnTo>
                  <a:pt x="1086057" y="904775"/>
                </a:lnTo>
                <a:lnTo>
                  <a:pt x="854702" y="904775"/>
                </a:lnTo>
                <a:lnTo>
                  <a:pt x="856652" y="885435"/>
                </a:lnTo>
                <a:cubicBezTo>
                  <a:pt x="856652" y="768485"/>
                  <a:pt x="761846" y="673679"/>
                  <a:pt x="644896" y="673679"/>
                </a:cubicBezTo>
                <a:cubicBezTo>
                  <a:pt x="527946" y="673679"/>
                  <a:pt x="433140" y="768485"/>
                  <a:pt x="433140" y="885435"/>
                </a:cubicBezTo>
                <a:lnTo>
                  <a:pt x="435090" y="904775"/>
                </a:lnTo>
                <a:lnTo>
                  <a:pt x="181282" y="904775"/>
                </a:lnTo>
                <a:lnTo>
                  <a:pt x="181282" y="651423"/>
                </a:lnTo>
                <a:lnTo>
                  <a:pt x="169080" y="650193"/>
                </a:lnTo>
                <a:cubicBezTo>
                  <a:pt x="72586" y="630448"/>
                  <a:pt x="0" y="545070"/>
                  <a:pt x="0" y="442739"/>
                </a:cubicBezTo>
                <a:cubicBezTo>
                  <a:pt x="0" y="340408"/>
                  <a:pt x="72586" y="255031"/>
                  <a:pt x="169080" y="235285"/>
                </a:cubicBezTo>
                <a:lnTo>
                  <a:pt x="181282" y="234055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6" name="Freihandform: Form 465">
            <a:extLst>
              <a:ext uri="{FF2B5EF4-FFF2-40B4-BE49-F238E27FC236}">
                <a16:creationId xmlns:a16="http://schemas.microsoft.com/office/drawing/2014/main" id="{C8102B98-A505-D0DA-A23D-FCF578F58ACF}"/>
              </a:ext>
            </a:extLst>
          </p:cNvPr>
          <p:cNvSpPr/>
          <p:nvPr/>
        </p:nvSpPr>
        <p:spPr>
          <a:xfrm>
            <a:off x="9261110" y="4004019"/>
            <a:ext cx="1095675" cy="1376469"/>
          </a:xfrm>
          <a:custGeom>
            <a:avLst/>
            <a:gdLst>
              <a:gd name="connsiteX0" fmla="*/ 664132 w 1095675"/>
              <a:gd name="connsiteY0" fmla="*/ 0 h 1376469"/>
              <a:gd name="connsiteX1" fmla="*/ 875888 w 1095675"/>
              <a:gd name="connsiteY1" fmla="*/ 211756 h 1376469"/>
              <a:gd name="connsiteX2" fmla="*/ 873938 w 1095675"/>
              <a:gd name="connsiteY2" fmla="*/ 231096 h 1376469"/>
              <a:gd name="connsiteX3" fmla="*/ 1095675 w 1095675"/>
              <a:gd name="connsiteY3" fmla="*/ 231096 h 1376469"/>
              <a:gd name="connsiteX4" fmla="*/ 1095675 w 1095675"/>
              <a:gd name="connsiteY4" fmla="*/ 1135871 h 1376469"/>
              <a:gd name="connsiteX5" fmla="*/ 866576 w 1095675"/>
              <a:gd name="connsiteY5" fmla="*/ 1135871 h 1376469"/>
              <a:gd name="connsiteX6" fmla="*/ 869483 w 1095675"/>
              <a:gd name="connsiteY6" fmla="*/ 1164713 h 1376469"/>
              <a:gd name="connsiteX7" fmla="*/ 657727 w 1095675"/>
              <a:gd name="connsiteY7" fmla="*/ 1376469 h 1376469"/>
              <a:gd name="connsiteX8" fmla="*/ 445971 w 1095675"/>
              <a:gd name="connsiteY8" fmla="*/ 1164713 h 1376469"/>
              <a:gd name="connsiteX9" fmla="*/ 448879 w 1095675"/>
              <a:gd name="connsiteY9" fmla="*/ 1135871 h 1376469"/>
              <a:gd name="connsiteX10" fmla="*/ 190900 w 1095675"/>
              <a:gd name="connsiteY10" fmla="*/ 1135871 h 1376469"/>
              <a:gd name="connsiteX11" fmla="*/ 190900 w 1095675"/>
              <a:gd name="connsiteY11" fmla="*/ 939090 h 1376469"/>
              <a:gd name="connsiteX12" fmla="*/ 129331 w 1095675"/>
              <a:gd name="connsiteY12" fmla="*/ 926659 h 1376469"/>
              <a:gd name="connsiteX13" fmla="*/ 0 w 1095675"/>
              <a:gd name="connsiteY13" fmla="*/ 731544 h 1376469"/>
              <a:gd name="connsiteX14" fmla="*/ 129331 w 1095675"/>
              <a:gd name="connsiteY14" fmla="*/ 536429 h 1376469"/>
              <a:gd name="connsiteX15" fmla="*/ 190900 w 1095675"/>
              <a:gd name="connsiteY15" fmla="*/ 523999 h 1376469"/>
              <a:gd name="connsiteX16" fmla="*/ 190900 w 1095675"/>
              <a:gd name="connsiteY16" fmla="*/ 231096 h 1376469"/>
              <a:gd name="connsiteX17" fmla="*/ 454326 w 1095675"/>
              <a:gd name="connsiteY17" fmla="*/ 231096 h 1376469"/>
              <a:gd name="connsiteX18" fmla="*/ 452376 w 1095675"/>
              <a:gd name="connsiteY18" fmla="*/ 211756 h 1376469"/>
              <a:gd name="connsiteX19" fmla="*/ 664132 w 1095675"/>
              <a:gd name="connsiteY19" fmla="*/ 0 h 13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5675" h="1376469">
                <a:moveTo>
                  <a:pt x="664132" y="0"/>
                </a:moveTo>
                <a:cubicBezTo>
                  <a:pt x="781082" y="0"/>
                  <a:pt x="875888" y="94806"/>
                  <a:pt x="875888" y="211756"/>
                </a:cubicBezTo>
                <a:lnTo>
                  <a:pt x="873938" y="231096"/>
                </a:lnTo>
                <a:lnTo>
                  <a:pt x="1095675" y="231096"/>
                </a:lnTo>
                <a:lnTo>
                  <a:pt x="1095675" y="1135871"/>
                </a:lnTo>
                <a:lnTo>
                  <a:pt x="866576" y="1135871"/>
                </a:lnTo>
                <a:lnTo>
                  <a:pt x="869483" y="1164713"/>
                </a:lnTo>
                <a:cubicBezTo>
                  <a:pt x="869483" y="1281663"/>
                  <a:pt x="774677" y="1376469"/>
                  <a:pt x="657727" y="1376469"/>
                </a:cubicBezTo>
                <a:cubicBezTo>
                  <a:pt x="540777" y="1376469"/>
                  <a:pt x="445971" y="1281663"/>
                  <a:pt x="445971" y="1164713"/>
                </a:cubicBezTo>
                <a:lnTo>
                  <a:pt x="448879" y="1135871"/>
                </a:lnTo>
                <a:lnTo>
                  <a:pt x="190900" y="1135871"/>
                </a:lnTo>
                <a:lnTo>
                  <a:pt x="190900" y="939090"/>
                </a:lnTo>
                <a:lnTo>
                  <a:pt x="129331" y="926659"/>
                </a:lnTo>
                <a:cubicBezTo>
                  <a:pt x="53328" y="894513"/>
                  <a:pt x="0" y="819257"/>
                  <a:pt x="0" y="731544"/>
                </a:cubicBezTo>
                <a:cubicBezTo>
                  <a:pt x="0" y="643832"/>
                  <a:pt x="53328" y="568575"/>
                  <a:pt x="129331" y="536429"/>
                </a:cubicBezTo>
                <a:lnTo>
                  <a:pt x="190900" y="523999"/>
                </a:lnTo>
                <a:lnTo>
                  <a:pt x="190900" y="231096"/>
                </a:lnTo>
                <a:lnTo>
                  <a:pt x="454326" y="231096"/>
                </a:lnTo>
                <a:lnTo>
                  <a:pt x="452376" y="211756"/>
                </a:lnTo>
                <a:cubicBezTo>
                  <a:pt x="452376" y="94806"/>
                  <a:pt x="547182" y="0"/>
                  <a:pt x="664132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3" name="Freihandform: Form 462">
            <a:extLst>
              <a:ext uri="{FF2B5EF4-FFF2-40B4-BE49-F238E27FC236}">
                <a16:creationId xmlns:a16="http://schemas.microsoft.com/office/drawing/2014/main" id="{9571AF20-EF4F-CD91-F820-8E6F3CEC6CEF}"/>
              </a:ext>
            </a:extLst>
          </p:cNvPr>
          <p:cNvSpPr/>
          <p:nvPr/>
        </p:nvSpPr>
        <p:spPr>
          <a:xfrm>
            <a:off x="9452010" y="51398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7597 w 904775"/>
              <a:gd name="connsiteY1" fmla="*/ 0 h 904775"/>
              <a:gd name="connsiteX2" fmla="*/ 264689 w 904775"/>
              <a:gd name="connsiteY2" fmla="*/ 28842 h 904775"/>
              <a:gd name="connsiteX3" fmla="*/ 476445 w 904775"/>
              <a:gd name="connsiteY3" fmla="*/ 240598 h 904775"/>
              <a:gd name="connsiteX4" fmla="*/ 688201 w 904775"/>
              <a:gd name="connsiteY4" fmla="*/ 28842 h 904775"/>
              <a:gd name="connsiteX5" fmla="*/ 685293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904775 h 904775"/>
              <a:gd name="connsiteX8" fmla="*/ 0 w 904775"/>
              <a:gd name="connsiteY8" fmla="*/ 904775 h 904775"/>
              <a:gd name="connsiteX9" fmla="*/ 0 w 904775"/>
              <a:gd name="connsiteY9" fmla="*/ 672766 h 904775"/>
              <a:gd name="connsiteX10" fmla="*/ 9624 w 904775"/>
              <a:gd name="connsiteY10" fmla="*/ 673736 h 904775"/>
              <a:gd name="connsiteX11" fmla="*/ 221380 w 904775"/>
              <a:gd name="connsiteY11" fmla="*/ 461980 h 904775"/>
              <a:gd name="connsiteX12" fmla="*/ 9624 w 904775"/>
              <a:gd name="connsiteY12" fmla="*/ 250224 h 904775"/>
              <a:gd name="connsiteX13" fmla="*/ 0 w 904775"/>
              <a:gd name="connsiteY13" fmla="*/ 251194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7597" y="0"/>
                </a:lnTo>
                <a:lnTo>
                  <a:pt x="264689" y="28842"/>
                </a:lnTo>
                <a:cubicBezTo>
                  <a:pt x="264689" y="145792"/>
                  <a:pt x="359495" y="240598"/>
                  <a:pt x="476445" y="240598"/>
                </a:cubicBezTo>
                <a:cubicBezTo>
                  <a:pt x="593395" y="240598"/>
                  <a:pt x="688201" y="145792"/>
                  <a:pt x="688201" y="28842"/>
                </a:cubicBezTo>
                <a:lnTo>
                  <a:pt x="685293" y="0"/>
                </a:lnTo>
                <a:lnTo>
                  <a:pt x="904775" y="0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72766"/>
                </a:lnTo>
                <a:lnTo>
                  <a:pt x="9624" y="673736"/>
                </a:lnTo>
                <a:cubicBezTo>
                  <a:pt x="126574" y="673736"/>
                  <a:pt x="221380" y="578930"/>
                  <a:pt x="221380" y="461980"/>
                </a:cubicBezTo>
                <a:cubicBezTo>
                  <a:pt x="221380" y="345030"/>
                  <a:pt x="126574" y="250224"/>
                  <a:pt x="9624" y="250224"/>
                </a:cubicBezTo>
                <a:lnTo>
                  <a:pt x="0" y="251194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8" name="Freihandform: Form 327">
            <a:extLst>
              <a:ext uri="{FF2B5EF4-FFF2-40B4-BE49-F238E27FC236}">
                <a16:creationId xmlns:a16="http://schemas.microsoft.com/office/drawing/2014/main" id="{297E23BF-2CD0-9E4C-DC55-815FE472A860}"/>
              </a:ext>
            </a:extLst>
          </p:cNvPr>
          <p:cNvSpPr/>
          <p:nvPr/>
        </p:nvSpPr>
        <p:spPr>
          <a:xfrm>
            <a:off x="1305829" y="4918488"/>
            <a:ext cx="904775" cy="1126177"/>
          </a:xfrm>
          <a:custGeom>
            <a:avLst/>
            <a:gdLst>
              <a:gd name="connsiteX0" fmla="*/ 461210 w 904775"/>
              <a:gd name="connsiteY0" fmla="*/ 0 h 1126177"/>
              <a:gd name="connsiteX1" fmla="*/ 672966 w 904775"/>
              <a:gd name="connsiteY1" fmla="*/ 211756 h 1126177"/>
              <a:gd name="connsiteX2" fmla="*/ 671994 w 904775"/>
              <a:gd name="connsiteY2" fmla="*/ 221402 h 1126177"/>
              <a:gd name="connsiteX3" fmla="*/ 904775 w 904775"/>
              <a:gd name="connsiteY3" fmla="*/ 221402 h 1126177"/>
              <a:gd name="connsiteX4" fmla="*/ 904775 w 904775"/>
              <a:gd name="connsiteY4" fmla="*/ 424117 h 1126177"/>
              <a:gd name="connsiteX5" fmla="*/ 868100 w 904775"/>
              <a:gd name="connsiteY5" fmla="*/ 427814 h 1126177"/>
              <a:gd name="connsiteX6" fmla="*/ 699020 w 904775"/>
              <a:gd name="connsiteY6" fmla="*/ 635268 h 1126177"/>
              <a:gd name="connsiteX7" fmla="*/ 868100 w 904775"/>
              <a:gd name="connsiteY7" fmla="*/ 842722 h 1126177"/>
              <a:gd name="connsiteX8" fmla="*/ 904775 w 904775"/>
              <a:gd name="connsiteY8" fmla="*/ 846419 h 1126177"/>
              <a:gd name="connsiteX9" fmla="*/ 904775 w 904775"/>
              <a:gd name="connsiteY9" fmla="*/ 1126177 h 1126177"/>
              <a:gd name="connsiteX10" fmla="*/ 0 w 904775"/>
              <a:gd name="connsiteY10" fmla="*/ 1126177 h 1126177"/>
              <a:gd name="connsiteX11" fmla="*/ 0 w 904775"/>
              <a:gd name="connsiteY11" fmla="*/ 221402 h 1126177"/>
              <a:gd name="connsiteX12" fmla="*/ 250426 w 904775"/>
              <a:gd name="connsiteY12" fmla="*/ 221402 h 1126177"/>
              <a:gd name="connsiteX13" fmla="*/ 249454 w 904775"/>
              <a:gd name="connsiteY13" fmla="*/ 211756 h 1126177"/>
              <a:gd name="connsiteX14" fmla="*/ 461210 w 904775"/>
              <a:gd name="connsiteY14" fmla="*/ 0 h 112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04775" h="1126177">
                <a:moveTo>
                  <a:pt x="461210" y="0"/>
                </a:moveTo>
                <a:cubicBezTo>
                  <a:pt x="578160" y="0"/>
                  <a:pt x="672966" y="94806"/>
                  <a:pt x="672966" y="211756"/>
                </a:cubicBezTo>
                <a:lnTo>
                  <a:pt x="671994" y="221402"/>
                </a:lnTo>
                <a:lnTo>
                  <a:pt x="904775" y="221402"/>
                </a:lnTo>
                <a:lnTo>
                  <a:pt x="904775" y="424117"/>
                </a:lnTo>
                <a:lnTo>
                  <a:pt x="868100" y="427814"/>
                </a:lnTo>
                <a:cubicBezTo>
                  <a:pt x="771606" y="447560"/>
                  <a:pt x="699020" y="532937"/>
                  <a:pt x="699020" y="635268"/>
                </a:cubicBezTo>
                <a:cubicBezTo>
                  <a:pt x="699020" y="737600"/>
                  <a:pt x="771606" y="822977"/>
                  <a:pt x="868100" y="842722"/>
                </a:cubicBezTo>
                <a:lnTo>
                  <a:pt x="904775" y="846419"/>
                </a:lnTo>
                <a:lnTo>
                  <a:pt x="904775" y="1126177"/>
                </a:lnTo>
                <a:lnTo>
                  <a:pt x="0" y="1126177"/>
                </a:lnTo>
                <a:lnTo>
                  <a:pt x="0" y="221402"/>
                </a:lnTo>
                <a:lnTo>
                  <a:pt x="250426" y="221402"/>
                </a:lnTo>
                <a:lnTo>
                  <a:pt x="249454" y="211756"/>
                </a:lnTo>
                <a:cubicBezTo>
                  <a:pt x="249454" y="94806"/>
                  <a:pt x="344260" y="0"/>
                  <a:pt x="461210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1" name="Freihandform: Form 330">
            <a:extLst>
              <a:ext uri="{FF2B5EF4-FFF2-40B4-BE49-F238E27FC236}">
                <a16:creationId xmlns:a16="http://schemas.microsoft.com/office/drawing/2014/main" id="{202A4AA9-0845-B8CA-ECAE-0F77AE5F2658}"/>
              </a:ext>
            </a:extLst>
          </p:cNvPr>
          <p:cNvSpPr/>
          <p:nvPr/>
        </p:nvSpPr>
        <p:spPr>
          <a:xfrm>
            <a:off x="2004464" y="5139890"/>
            <a:ext cx="1331075" cy="904775"/>
          </a:xfrm>
          <a:custGeom>
            <a:avLst/>
            <a:gdLst>
              <a:gd name="connsiteX0" fmla="*/ 206140 w 1331075"/>
              <a:gd name="connsiteY0" fmla="*/ 0 h 904775"/>
              <a:gd name="connsiteX1" fmla="*/ 469149 w 1331075"/>
              <a:gd name="connsiteY1" fmla="*/ 0 h 904775"/>
              <a:gd name="connsiteX2" fmla="*/ 471508 w 1331075"/>
              <a:gd name="connsiteY2" fmla="*/ 23405 h 904775"/>
              <a:gd name="connsiteX3" fmla="*/ 678962 w 1331075"/>
              <a:gd name="connsiteY3" fmla="*/ 192484 h 904775"/>
              <a:gd name="connsiteX4" fmla="*/ 886416 w 1331075"/>
              <a:gd name="connsiteY4" fmla="*/ 23405 h 904775"/>
              <a:gd name="connsiteX5" fmla="*/ 888775 w 1331075"/>
              <a:gd name="connsiteY5" fmla="*/ 0 h 904775"/>
              <a:gd name="connsiteX6" fmla="*/ 1110915 w 1331075"/>
              <a:gd name="connsiteY6" fmla="*/ 0 h 904775"/>
              <a:gd name="connsiteX7" fmla="*/ 1110915 w 1331075"/>
              <a:gd name="connsiteY7" fmla="*/ 231824 h 904775"/>
              <a:gd name="connsiteX8" fmla="*/ 1119319 w 1331075"/>
              <a:gd name="connsiteY8" fmla="*/ 230977 h 904775"/>
              <a:gd name="connsiteX9" fmla="*/ 1331075 w 1331075"/>
              <a:gd name="connsiteY9" fmla="*/ 442733 h 904775"/>
              <a:gd name="connsiteX10" fmla="*/ 1119319 w 1331075"/>
              <a:gd name="connsiteY10" fmla="*/ 654489 h 904775"/>
              <a:gd name="connsiteX11" fmla="*/ 1110915 w 1331075"/>
              <a:gd name="connsiteY11" fmla="*/ 653642 h 904775"/>
              <a:gd name="connsiteX12" fmla="*/ 1110915 w 1331075"/>
              <a:gd name="connsiteY12" fmla="*/ 904775 h 904775"/>
              <a:gd name="connsiteX13" fmla="*/ 206140 w 1331075"/>
              <a:gd name="connsiteY13" fmla="*/ 904775 h 904775"/>
              <a:gd name="connsiteX14" fmla="*/ 206140 w 1331075"/>
              <a:gd name="connsiteY14" fmla="*/ 625056 h 904775"/>
              <a:gd name="connsiteX15" fmla="*/ 169080 w 1331075"/>
              <a:gd name="connsiteY15" fmla="*/ 621320 h 904775"/>
              <a:gd name="connsiteX16" fmla="*/ 0 w 1331075"/>
              <a:gd name="connsiteY16" fmla="*/ 413866 h 904775"/>
              <a:gd name="connsiteX17" fmla="*/ 169080 w 1331075"/>
              <a:gd name="connsiteY17" fmla="*/ 206412 h 904775"/>
              <a:gd name="connsiteX18" fmla="*/ 206140 w 1331075"/>
              <a:gd name="connsiteY18" fmla="*/ 2026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1075" h="904775">
                <a:moveTo>
                  <a:pt x="206140" y="0"/>
                </a:moveTo>
                <a:lnTo>
                  <a:pt x="469149" y="0"/>
                </a:lnTo>
                <a:lnTo>
                  <a:pt x="471508" y="23405"/>
                </a:lnTo>
                <a:cubicBezTo>
                  <a:pt x="491254" y="119898"/>
                  <a:pt x="576631" y="192484"/>
                  <a:pt x="678962" y="192484"/>
                </a:cubicBezTo>
                <a:cubicBezTo>
                  <a:pt x="781293" y="192484"/>
                  <a:pt x="866671" y="119898"/>
                  <a:pt x="886416" y="23405"/>
                </a:cubicBezTo>
                <a:lnTo>
                  <a:pt x="888775" y="0"/>
                </a:lnTo>
                <a:lnTo>
                  <a:pt x="1110915" y="0"/>
                </a:lnTo>
                <a:lnTo>
                  <a:pt x="1110915" y="231824"/>
                </a:lnTo>
                <a:lnTo>
                  <a:pt x="1119319" y="230977"/>
                </a:lnTo>
                <a:cubicBezTo>
                  <a:pt x="1236269" y="230977"/>
                  <a:pt x="1331075" y="325783"/>
                  <a:pt x="1331075" y="442733"/>
                </a:cubicBezTo>
                <a:cubicBezTo>
                  <a:pt x="1331075" y="559683"/>
                  <a:pt x="1236269" y="654489"/>
                  <a:pt x="1119319" y="654489"/>
                </a:cubicBezTo>
                <a:lnTo>
                  <a:pt x="1110915" y="653642"/>
                </a:lnTo>
                <a:lnTo>
                  <a:pt x="1110915" y="904775"/>
                </a:lnTo>
                <a:lnTo>
                  <a:pt x="206140" y="904775"/>
                </a:lnTo>
                <a:lnTo>
                  <a:pt x="206140" y="625056"/>
                </a:lnTo>
                <a:lnTo>
                  <a:pt x="169080" y="621320"/>
                </a:lnTo>
                <a:cubicBezTo>
                  <a:pt x="72586" y="601575"/>
                  <a:pt x="0" y="516198"/>
                  <a:pt x="0" y="413866"/>
                </a:cubicBezTo>
                <a:cubicBezTo>
                  <a:pt x="0" y="311535"/>
                  <a:pt x="72586" y="226158"/>
                  <a:pt x="169080" y="206412"/>
                </a:cubicBezTo>
                <a:lnTo>
                  <a:pt x="206140" y="202676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6" name="Freihandform: Form 395">
            <a:extLst>
              <a:ext uri="{FF2B5EF4-FFF2-40B4-BE49-F238E27FC236}">
                <a16:creationId xmlns:a16="http://schemas.microsoft.com/office/drawing/2014/main" id="{60B49CBD-E159-6CED-A0E2-F35774734BBF}"/>
              </a:ext>
            </a:extLst>
          </p:cNvPr>
          <p:cNvSpPr/>
          <p:nvPr/>
        </p:nvSpPr>
        <p:spPr>
          <a:xfrm>
            <a:off x="3805992" y="4947355"/>
            <a:ext cx="1332681" cy="1097309"/>
          </a:xfrm>
          <a:custGeom>
            <a:avLst/>
            <a:gdLst>
              <a:gd name="connsiteX0" fmla="*/ 678578 w 1332681"/>
              <a:gd name="connsiteY0" fmla="*/ 0 h 1097309"/>
              <a:gd name="connsiteX1" fmla="*/ 886032 w 1332681"/>
              <a:gd name="connsiteY1" fmla="*/ 169079 h 1097309"/>
              <a:gd name="connsiteX2" fmla="*/ 888397 w 1332681"/>
              <a:gd name="connsiteY2" fmla="*/ 192534 h 1097309"/>
              <a:gd name="connsiteX3" fmla="*/ 1118936 w 1332681"/>
              <a:gd name="connsiteY3" fmla="*/ 192534 h 1097309"/>
              <a:gd name="connsiteX4" fmla="*/ 1118936 w 1332681"/>
              <a:gd name="connsiteY4" fmla="*/ 423713 h 1097309"/>
              <a:gd name="connsiteX5" fmla="*/ 1120925 w 1332681"/>
              <a:gd name="connsiteY5" fmla="*/ 423512 h 1097309"/>
              <a:gd name="connsiteX6" fmla="*/ 1332681 w 1332681"/>
              <a:gd name="connsiteY6" fmla="*/ 635268 h 1097309"/>
              <a:gd name="connsiteX7" fmla="*/ 1120925 w 1332681"/>
              <a:gd name="connsiteY7" fmla="*/ 847024 h 1097309"/>
              <a:gd name="connsiteX8" fmla="*/ 1118936 w 1332681"/>
              <a:gd name="connsiteY8" fmla="*/ 846824 h 1097309"/>
              <a:gd name="connsiteX9" fmla="*/ 1118936 w 1332681"/>
              <a:gd name="connsiteY9" fmla="*/ 1097309 h 1097309"/>
              <a:gd name="connsiteX10" fmla="*/ 214161 w 1332681"/>
              <a:gd name="connsiteY10" fmla="*/ 1097309 h 1097309"/>
              <a:gd name="connsiteX11" fmla="*/ 214161 w 1332681"/>
              <a:gd name="connsiteY11" fmla="*/ 856408 h 1097309"/>
              <a:gd name="connsiteX12" fmla="*/ 211756 w 1332681"/>
              <a:gd name="connsiteY12" fmla="*/ 856650 h 1097309"/>
              <a:gd name="connsiteX13" fmla="*/ 0 w 1332681"/>
              <a:gd name="connsiteY13" fmla="*/ 644894 h 1097309"/>
              <a:gd name="connsiteX14" fmla="*/ 211756 w 1332681"/>
              <a:gd name="connsiteY14" fmla="*/ 433138 h 1097309"/>
              <a:gd name="connsiteX15" fmla="*/ 214161 w 1332681"/>
              <a:gd name="connsiteY15" fmla="*/ 433381 h 1097309"/>
              <a:gd name="connsiteX16" fmla="*/ 214161 w 1332681"/>
              <a:gd name="connsiteY16" fmla="*/ 192534 h 1097309"/>
              <a:gd name="connsiteX17" fmla="*/ 468760 w 1332681"/>
              <a:gd name="connsiteY17" fmla="*/ 192534 h 1097309"/>
              <a:gd name="connsiteX18" fmla="*/ 471124 w 1332681"/>
              <a:gd name="connsiteY18" fmla="*/ 169079 h 1097309"/>
              <a:gd name="connsiteX19" fmla="*/ 678578 w 1332681"/>
              <a:gd name="connsiteY19" fmla="*/ 0 h 109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32681" h="1097309">
                <a:moveTo>
                  <a:pt x="678578" y="0"/>
                </a:moveTo>
                <a:cubicBezTo>
                  <a:pt x="780910" y="0"/>
                  <a:pt x="866287" y="72586"/>
                  <a:pt x="886032" y="169079"/>
                </a:cubicBezTo>
                <a:lnTo>
                  <a:pt x="888397" y="192534"/>
                </a:lnTo>
                <a:lnTo>
                  <a:pt x="1118936" y="192534"/>
                </a:lnTo>
                <a:lnTo>
                  <a:pt x="1118936" y="423713"/>
                </a:lnTo>
                <a:lnTo>
                  <a:pt x="1120925" y="423512"/>
                </a:lnTo>
                <a:cubicBezTo>
                  <a:pt x="1237875" y="423512"/>
                  <a:pt x="1332681" y="518318"/>
                  <a:pt x="1332681" y="635268"/>
                </a:cubicBezTo>
                <a:cubicBezTo>
                  <a:pt x="1332681" y="752218"/>
                  <a:pt x="1237875" y="847024"/>
                  <a:pt x="1120925" y="847024"/>
                </a:cubicBezTo>
                <a:lnTo>
                  <a:pt x="1118936" y="846824"/>
                </a:lnTo>
                <a:lnTo>
                  <a:pt x="1118936" y="1097309"/>
                </a:lnTo>
                <a:lnTo>
                  <a:pt x="214161" y="1097309"/>
                </a:lnTo>
                <a:lnTo>
                  <a:pt x="214161" y="856408"/>
                </a:lnTo>
                <a:lnTo>
                  <a:pt x="211756" y="856650"/>
                </a:lnTo>
                <a:cubicBezTo>
                  <a:pt x="94806" y="856650"/>
                  <a:pt x="0" y="761844"/>
                  <a:pt x="0" y="644894"/>
                </a:cubicBezTo>
                <a:cubicBezTo>
                  <a:pt x="0" y="527944"/>
                  <a:pt x="94806" y="433138"/>
                  <a:pt x="211756" y="433138"/>
                </a:cubicBezTo>
                <a:lnTo>
                  <a:pt x="214161" y="433381"/>
                </a:lnTo>
                <a:lnTo>
                  <a:pt x="214161" y="192534"/>
                </a:lnTo>
                <a:lnTo>
                  <a:pt x="468760" y="192534"/>
                </a:lnTo>
                <a:lnTo>
                  <a:pt x="471124" y="169079"/>
                </a:lnTo>
                <a:cubicBezTo>
                  <a:pt x="490870" y="72586"/>
                  <a:pt x="576247" y="0"/>
                  <a:pt x="678578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7" name="Freihandform: Form 396">
            <a:extLst>
              <a:ext uri="{FF2B5EF4-FFF2-40B4-BE49-F238E27FC236}">
                <a16:creationId xmlns:a16="http://schemas.microsoft.com/office/drawing/2014/main" id="{5C7AE89B-6F19-93A5-D7B5-AD55A5D30AF7}"/>
              </a:ext>
            </a:extLst>
          </p:cNvPr>
          <p:cNvSpPr/>
          <p:nvPr/>
        </p:nvSpPr>
        <p:spPr>
          <a:xfrm>
            <a:off x="4924929" y="51398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3810 w 904775"/>
              <a:gd name="connsiteY1" fmla="*/ 0 h 904775"/>
              <a:gd name="connsiteX2" fmla="*/ 261872 w 904775"/>
              <a:gd name="connsiteY2" fmla="*/ 19221 h 904775"/>
              <a:gd name="connsiteX3" fmla="*/ 473628 w 904775"/>
              <a:gd name="connsiteY3" fmla="*/ 230977 h 904775"/>
              <a:gd name="connsiteX4" fmla="*/ 685384 w 904775"/>
              <a:gd name="connsiteY4" fmla="*/ 19221 h 904775"/>
              <a:gd name="connsiteX5" fmla="*/ 683447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50448 h 904775"/>
              <a:gd name="connsiteX8" fmla="*/ 864087 w 904775"/>
              <a:gd name="connsiteY8" fmla="*/ 254549 h 904775"/>
              <a:gd name="connsiteX9" fmla="*/ 695007 w 904775"/>
              <a:gd name="connsiteY9" fmla="*/ 462003 h 904775"/>
              <a:gd name="connsiteX10" fmla="*/ 864087 w 904775"/>
              <a:gd name="connsiteY10" fmla="*/ 669457 h 904775"/>
              <a:gd name="connsiteX11" fmla="*/ 904775 w 904775"/>
              <a:gd name="connsiteY11" fmla="*/ 673559 h 904775"/>
              <a:gd name="connsiteX12" fmla="*/ 904775 w 904775"/>
              <a:gd name="connsiteY12" fmla="*/ 904775 h 904775"/>
              <a:gd name="connsiteX13" fmla="*/ 0 w 904775"/>
              <a:gd name="connsiteY13" fmla="*/ 904775 h 904775"/>
              <a:gd name="connsiteX14" fmla="*/ 0 w 904775"/>
              <a:gd name="connsiteY14" fmla="*/ 654328 h 904775"/>
              <a:gd name="connsiteX15" fmla="*/ 1603 w 904775"/>
              <a:gd name="connsiteY15" fmla="*/ 654489 h 904775"/>
              <a:gd name="connsiteX16" fmla="*/ 213359 w 904775"/>
              <a:gd name="connsiteY16" fmla="*/ 442733 h 904775"/>
              <a:gd name="connsiteX17" fmla="*/ 1603 w 904775"/>
              <a:gd name="connsiteY17" fmla="*/ 230977 h 904775"/>
              <a:gd name="connsiteX18" fmla="*/ 0 w 904775"/>
              <a:gd name="connsiteY18" fmla="*/ 2311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3810" y="0"/>
                </a:lnTo>
                <a:lnTo>
                  <a:pt x="261872" y="19221"/>
                </a:lnTo>
                <a:cubicBezTo>
                  <a:pt x="261872" y="136171"/>
                  <a:pt x="356678" y="230977"/>
                  <a:pt x="473628" y="230977"/>
                </a:cubicBezTo>
                <a:cubicBezTo>
                  <a:pt x="590578" y="230977"/>
                  <a:pt x="685384" y="136171"/>
                  <a:pt x="685384" y="19221"/>
                </a:cubicBezTo>
                <a:lnTo>
                  <a:pt x="683447" y="0"/>
                </a:lnTo>
                <a:lnTo>
                  <a:pt x="904775" y="0"/>
                </a:lnTo>
                <a:lnTo>
                  <a:pt x="904775" y="250448"/>
                </a:lnTo>
                <a:lnTo>
                  <a:pt x="864087" y="254549"/>
                </a:lnTo>
                <a:cubicBezTo>
                  <a:pt x="767593" y="274295"/>
                  <a:pt x="695007" y="359672"/>
                  <a:pt x="695007" y="462003"/>
                </a:cubicBezTo>
                <a:cubicBezTo>
                  <a:pt x="695007" y="564335"/>
                  <a:pt x="767593" y="649712"/>
                  <a:pt x="864087" y="669457"/>
                </a:cubicBezTo>
                <a:lnTo>
                  <a:pt x="904775" y="673559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54328"/>
                </a:lnTo>
                <a:lnTo>
                  <a:pt x="1603" y="654489"/>
                </a:lnTo>
                <a:cubicBezTo>
                  <a:pt x="118553" y="654489"/>
                  <a:pt x="213359" y="559683"/>
                  <a:pt x="213359" y="442733"/>
                </a:cubicBezTo>
                <a:cubicBezTo>
                  <a:pt x="213359" y="325783"/>
                  <a:pt x="118553" y="230977"/>
                  <a:pt x="1603" y="230977"/>
                </a:cubicBezTo>
                <a:lnTo>
                  <a:pt x="0" y="231139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8" name="Freihandform: Form 477">
            <a:extLst>
              <a:ext uri="{FF2B5EF4-FFF2-40B4-BE49-F238E27FC236}">
                <a16:creationId xmlns:a16="http://schemas.microsoft.com/office/drawing/2014/main" id="{9CDEC51D-F7D6-AE63-4711-BA6F9CBBE7CD}"/>
              </a:ext>
            </a:extLst>
          </p:cNvPr>
          <p:cNvSpPr/>
          <p:nvPr/>
        </p:nvSpPr>
        <p:spPr>
          <a:xfrm>
            <a:off x="5616562" y="5139889"/>
            <a:ext cx="1170627" cy="904775"/>
          </a:xfrm>
          <a:custGeom>
            <a:avLst/>
            <a:gdLst>
              <a:gd name="connsiteX0" fmla="*/ 1123814 w 1170627"/>
              <a:gd name="connsiteY0" fmla="*/ 692255 h 904775"/>
              <a:gd name="connsiteX1" fmla="*/ 1126172 w 1170627"/>
              <a:gd name="connsiteY1" fmla="*/ 692987 h 904775"/>
              <a:gd name="connsiteX2" fmla="*/ 1126149 w 1170627"/>
              <a:gd name="connsiteY2" fmla="*/ 692989 h 904775"/>
              <a:gd name="connsiteX3" fmla="*/ 1121340 w 1170627"/>
              <a:gd name="connsiteY3" fmla="*/ 692504 h 904775"/>
              <a:gd name="connsiteX4" fmla="*/ 1126149 w 1170627"/>
              <a:gd name="connsiteY4" fmla="*/ 269477 h 904775"/>
              <a:gd name="connsiteX5" fmla="*/ 1168826 w 1170627"/>
              <a:gd name="connsiteY5" fmla="*/ 273779 h 904775"/>
              <a:gd name="connsiteX6" fmla="*/ 1170627 w 1170627"/>
              <a:gd name="connsiteY6" fmla="*/ 274339 h 904775"/>
              <a:gd name="connsiteX7" fmla="*/ 1162675 w 1170627"/>
              <a:gd name="connsiteY7" fmla="*/ 275140 h 904775"/>
              <a:gd name="connsiteX8" fmla="*/ 1159208 w 1170627"/>
              <a:gd name="connsiteY8" fmla="*/ 273779 h 904775"/>
              <a:gd name="connsiteX9" fmla="*/ 1121340 w 1170627"/>
              <a:gd name="connsiteY9" fmla="*/ 269962 h 904775"/>
              <a:gd name="connsiteX10" fmla="*/ 210153 w 1170627"/>
              <a:gd name="connsiteY10" fmla="*/ 0 h 904775"/>
              <a:gd name="connsiteX11" fmla="*/ 465880 w 1170627"/>
              <a:gd name="connsiteY11" fmla="*/ 0 h 904775"/>
              <a:gd name="connsiteX12" fmla="*/ 461999 w 1170627"/>
              <a:gd name="connsiteY12" fmla="*/ 19221 h 904775"/>
              <a:gd name="connsiteX13" fmla="*/ 673755 w 1170627"/>
              <a:gd name="connsiteY13" fmla="*/ 230977 h 904775"/>
              <a:gd name="connsiteX14" fmla="*/ 885511 w 1170627"/>
              <a:gd name="connsiteY14" fmla="*/ 19221 h 904775"/>
              <a:gd name="connsiteX15" fmla="*/ 881631 w 1170627"/>
              <a:gd name="connsiteY15" fmla="*/ 0 h 904775"/>
              <a:gd name="connsiteX16" fmla="*/ 1114928 w 1170627"/>
              <a:gd name="connsiteY16" fmla="*/ 0 h 904775"/>
              <a:gd name="connsiteX17" fmla="*/ 1114928 w 1170627"/>
              <a:gd name="connsiteY17" fmla="*/ 269639 h 904775"/>
              <a:gd name="connsiteX18" fmla="*/ 1073855 w 1170627"/>
              <a:gd name="connsiteY18" fmla="*/ 273779 h 904775"/>
              <a:gd name="connsiteX19" fmla="*/ 904775 w 1170627"/>
              <a:gd name="connsiteY19" fmla="*/ 481233 h 904775"/>
              <a:gd name="connsiteX20" fmla="*/ 1073855 w 1170627"/>
              <a:gd name="connsiteY20" fmla="*/ 688687 h 904775"/>
              <a:gd name="connsiteX21" fmla="*/ 1114928 w 1170627"/>
              <a:gd name="connsiteY21" fmla="*/ 692828 h 904775"/>
              <a:gd name="connsiteX22" fmla="*/ 1114928 w 1170627"/>
              <a:gd name="connsiteY22" fmla="*/ 904775 h 904775"/>
              <a:gd name="connsiteX23" fmla="*/ 210153 w 1170627"/>
              <a:gd name="connsiteY23" fmla="*/ 904775 h 904775"/>
              <a:gd name="connsiteX24" fmla="*/ 210153 w 1170627"/>
              <a:gd name="connsiteY24" fmla="*/ 673598 h 904775"/>
              <a:gd name="connsiteX25" fmla="*/ 169079 w 1170627"/>
              <a:gd name="connsiteY25" fmla="*/ 669457 h 904775"/>
              <a:gd name="connsiteX26" fmla="*/ 0 w 1170627"/>
              <a:gd name="connsiteY26" fmla="*/ 462003 h 904775"/>
              <a:gd name="connsiteX27" fmla="*/ 169079 w 1170627"/>
              <a:gd name="connsiteY27" fmla="*/ 254549 h 904775"/>
              <a:gd name="connsiteX28" fmla="*/ 210153 w 1170627"/>
              <a:gd name="connsiteY28" fmla="*/ 25040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70627" h="904775">
                <a:moveTo>
                  <a:pt x="1123814" y="692255"/>
                </a:moveTo>
                <a:lnTo>
                  <a:pt x="1126172" y="692987"/>
                </a:lnTo>
                <a:lnTo>
                  <a:pt x="1126149" y="692989"/>
                </a:lnTo>
                <a:lnTo>
                  <a:pt x="1121340" y="692504"/>
                </a:lnTo>
                <a:close/>
                <a:moveTo>
                  <a:pt x="1126149" y="269477"/>
                </a:moveTo>
                <a:cubicBezTo>
                  <a:pt x="1140768" y="269477"/>
                  <a:pt x="1155041" y="270959"/>
                  <a:pt x="1168826" y="273779"/>
                </a:cubicBezTo>
                <a:lnTo>
                  <a:pt x="1170627" y="274339"/>
                </a:lnTo>
                <a:lnTo>
                  <a:pt x="1162675" y="275140"/>
                </a:lnTo>
                <a:lnTo>
                  <a:pt x="1159208" y="273779"/>
                </a:lnTo>
                <a:lnTo>
                  <a:pt x="1121340" y="269962"/>
                </a:lnTo>
                <a:close/>
                <a:moveTo>
                  <a:pt x="210153" y="0"/>
                </a:moveTo>
                <a:lnTo>
                  <a:pt x="465880" y="0"/>
                </a:lnTo>
                <a:lnTo>
                  <a:pt x="461999" y="19221"/>
                </a:lnTo>
                <a:cubicBezTo>
                  <a:pt x="461999" y="136171"/>
                  <a:pt x="556805" y="230977"/>
                  <a:pt x="673755" y="230977"/>
                </a:cubicBezTo>
                <a:cubicBezTo>
                  <a:pt x="790705" y="230977"/>
                  <a:pt x="885511" y="136171"/>
                  <a:pt x="885511" y="19221"/>
                </a:cubicBezTo>
                <a:lnTo>
                  <a:pt x="881631" y="0"/>
                </a:lnTo>
                <a:lnTo>
                  <a:pt x="1114928" y="0"/>
                </a:lnTo>
                <a:lnTo>
                  <a:pt x="1114928" y="269639"/>
                </a:lnTo>
                <a:lnTo>
                  <a:pt x="1073855" y="273779"/>
                </a:lnTo>
                <a:cubicBezTo>
                  <a:pt x="977361" y="293525"/>
                  <a:pt x="904775" y="378902"/>
                  <a:pt x="904775" y="481233"/>
                </a:cubicBezTo>
                <a:cubicBezTo>
                  <a:pt x="904775" y="583565"/>
                  <a:pt x="977361" y="668942"/>
                  <a:pt x="1073855" y="688687"/>
                </a:cubicBezTo>
                <a:lnTo>
                  <a:pt x="1114928" y="692828"/>
                </a:lnTo>
                <a:lnTo>
                  <a:pt x="1114928" y="904775"/>
                </a:lnTo>
                <a:lnTo>
                  <a:pt x="210153" y="904775"/>
                </a:lnTo>
                <a:lnTo>
                  <a:pt x="210153" y="673598"/>
                </a:lnTo>
                <a:lnTo>
                  <a:pt x="169079" y="669457"/>
                </a:lnTo>
                <a:cubicBezTo>
                  <a:pt x="72586" y="649712"/>
                  <a:pt x="0" y="564335"/>
                  <a:pt x="0" y="462003"/>
                </a:cubicBezTo>
                <a:cubicBezTo>
                  <a:pt x="0" y="359672"/>
                  <a:pt x="72586" y="274295"/>
                  <a:pt x="169079" y="254549"/>
                </a:cubicBezTo>
                <a:lnTo>
                  <a:pt x="210153" y="250409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3" name="Freihandform: Form 452">
            <a:extLst>
              <a:ext uri="{FF2B5EF4-FFF2-40B4-BE49-F238E27FC236}">
                <a16:creationId xmlns:a16="http://schemas.microsoft.com/office/drawing/2014/main" id="{BEA4E724-3EEE-EA43-054C-09E17807FDD0}"/>
              </a:ext>
            </a:extLst>
          </p:cNvPr>
          <p:cNvSpPr/>
          <p:nvPr/>
        </p:nvSpPr>
        <p:spPr>
          <a:xfrm>
            <a:off x="6529138" y="5139889"/>
            <a:ext cx="1336302" cy="904775"/>
          </a:xfrm>
          <a:custGeom>
            <a:avLst/>
            <a:gdLst>
              <a:gd name="connsiteX0" fmla="*/ 205340 w 1336302"/>
              <a:gd name="connsiteY0" fmla="*/ 0 h 904775"/>
              <a:gd name="connsiteX1" fmla="*/ 467490 w 1336302"/>
              <a:gd name="connsiteY1" fmla="*/ 0 h 904775"/>
              <a:gd name="connsiteX2" fmla="*/ 463609 w 1336302"/>
              <a:gd name="connsiteY2" fmla="*/ 38492 h 904775"/>
              <a:gd name="connsiteX3" fmla="*/ 675365 w 1336302"/>
              <a:gd name="connsiteY3" fmla="*/ 250248 h 904775"/>
              <a:gd name="connsiteX4" fmla="*/ 887121 w 1336302"/>
              <a:gd name="connsiteY4" fmla="*/ 38492 h 904775"/>
              <a:gd name="connsiteX5" fmla="*/ 883241 w 1336302"/>
              <a:gd name="connsiteY5" fmla="*/ 0 h 904775"/>
              <a:gd name="connsiteX6" fmla="*/ 1110115 w 1336302"/>
              <a:gd name="connsiteY6" fmla="*/ 0 h 904775"/>
              <a:gd name="connsiteX7" fmla="*/ 1110115 w 1336302"/>
              <a:gd name="connsiteY7" fmla="*/ 251703 h 904775"/>
              <a:gd name="connsiteX8" fmla="*/ 1124546 w 1336302"/>
              <a:gd name="connsiteY8" fmla="*/ 250248 h 904775"/>
              <a:gd name="connsiteX9" fmla="*/ 1336302 w 1336302"/>
              <a:gd name="connsiteY9" fmla="*/ 462004 h 904775"/>
              <a:gd name="connsiteX10" fmla="*/ 1124546 w 1336302"/>
              <a:gd name="connsiteY10" fmla="*/ 673760 h 904775"/>
              <a:gd name="connsiteX11" fmla="*/ 1110115 w 1336302"/>
              <a:gd name="connsiteY11" fmla="*/ 672305 h 904775"/>
              <a:gd name="connsiteX12" fmla="*/ 1110115 w 1336302"/>
              <a:gd name="connsiteY12" fmla="*/ 904775 h 904775"/>
              <a:gd name="connsiteX13" fmla="*/ 205340 w 1336302"/>
              <a:gd name="connsiteY13" fmla="*/ 904775 h 904775"/>
              <a:gd name="connsiteX14" fmla="*/ 205340 w 1336302"/>
              <a:gd name="connsiteY14" fmla="*/ 682711 h 904775"/>
              <a:gd name="connsiteX15" fmla="*/ 169079 w 1336302"/>
              <a:gd name="connsiteY15" fmla="*/ 679056 h 904775"/>
              <a:gd name="connsiteX16" fmla="*/ 0 w 1336302"/>
              <a:gd name="connsiteY16" fmla="*/ 471602 h 904775"/>
              <a:gd name="connsiteX17" fmla="*/ 169079 w 1336302"/>
              <a:gd name="connsiteY17" fmla="*/ 264148 h 904775"/>
              <a:gd name="connsiteX18" fmla="*/ 205340 w 1336302"/>
              <a:gd name="connsiteY18" fmla="*/ 26049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6302" h="904775">
                <a:moveTo>
                  <a:pt x="205340" y="0"/>
                </a:moveTo>
                <a:lnTo>
                  <a:pt x="467490" y="0"/>
                </a:lnTo>
                <a:lnTo>
                  <a:pt x="463609" y="38492"/>
                </a:lnTo>
                <a:cubicBezTo>
                  <a:pt x="463609" y="155442"/>
                  <a:pt x="558415" y="250248"/>
                  <a:pt x="675365" y="250248"/>
                </a:cubicBezTo>
                <a:cubicBezTo>
                  <a:pt x="792315" y="250248"/>
                  <a:pt x="887121" y="155442"/>
                  <a:pt x="887121" y="38492"/>
                </a:cubicBezTo>
                <a:lnTo>
                  <a:pt x="883241" y="0"/>
                </a:lnTo>
                <a:lnTo>
                  <a:pt x="1110115" y="0"/>
                </a:lnTo>
                <a:lnTo>
                  <a:pt x="1110115" y="251703"/>
                </a:lnTo>
                <a:lnTo>
                  <a:pt x="1124546" y="250248"/>
                </a:lnTo>
                <a:cubicBezTo>
                  <a:pt x="1241496" y="250248"/>
                  <a:pt x="1336302" y="345054"/>
                  <a:pt x="1336302" y="462004"/>
                </a:cubicBezTo>
                <a:cubicBezTo>
                  <a:pt x="1336302" y="578954"/>
                  <a:pt x="1241496" y="673760"/>
                  <a:pt x="1124546" y="673760"/>
                </a:cubicBezTo>
                <a:lnTo>
                  <a:pt x="1110115" y="672305"/>
                </a:lnTo>
                <a:lnTo>
                  <a:pt x="1110115" y="904775"/>
                </a:lnTo>
                <a:lnTo>
                  <a:pt x="205340" y="904775"/>
                </a:lnTo>
                <a:lnTo>
                  <a:pt x="205340" y="682711"/>
                </a:lnTo>
                <a:lnTo>
                  <a:pt x="169079" y="679056"/>
                </a:lnTo>
                <a:cubicBezTo>
                  <a:pt x="72586" y="659311"/>
                  <a:pt x="0" y="573933"/>
                  <a:pt x="0" y="471602"/>
                </a:cubicBezTo>
                <a:cubicBezTo>
                  <a:pt x="0" y="369271"/>
                  <a:pt x="72586" y="283894"/>
                  <a:pt x="169079" y="264148"/>
                </a:cubicBezTo>
                <a:lnTo>
                  <a:pt x="205340" y="260493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5" name="Freihandform: Form 454">
            <a:extLst>
              <a:ext uri="{FF2B5EF4-FFF2-40B4-BE49-F238E27FC236}">
                <a16:creationId xmlns:a16="http://schemas.microsoft.com/office/drawing/2014/main" id="{2424F312-2F7D-68FB-26B0-91A850CE2351}"/>
              </a:ext>
            </a:extLst>
          </p:cNvPr>
          <p:cNvSpPr/>
          <p:nvPr/>
        </p:nvSpPr>
        <p:spPr>
          <a:xfrm>
            <a:off x="7639254" y="4956999"/>
            <a:ext cx="904775" cy="1087665"/>
          </a:xfrm>
          <a:custGeom>
            <a:avLst/>
            <a:gdLst>
              <a:gd name="connsiteX0" fmla="*/ 471634 w 904775"/>
              <a:gd name="connsiteY0" fmla="*/ 0 h 1087665"/>
              <a:gd name="connsiteX1" fmla="*/ 679088 w 904775"/>
              <a:gd name="connsiteY1" fmla="*/ 169079 h 1087665"/>
              <a:gd name="connsiteX2" fmla="*/ 680480 w 904775"/>
              <a:gd name="connsiteY2" fmla="*/ 182890 h 1087665"/>
              <a:gd name="connsiteX3" fmla="*/ 904775 w 904775"/>
              <a:gd name="connsiteY3" fmla="*/ 182890 h 1087665"/>
              <a:gd name="connsiteX4" fmla="*/ 904775 w 904775"/>
              <a:gd name="connsiteY4" fmla="*/ 453815 h 1087665"/>
              <a:gd name="connsiteX5" fmla="*/ 876530 w 904775"/>
              <a:gd name="connsiteY5" fmla="*/ 456662 h 1087665"/>
              <a:gd name="connsiteX6" fmla="*/ 707450 w 904775"/>
              <a:gd name="connsiteY6" fmla="*/ 664116 h 1087665"/>
              <a:gd name="connsiteX7" fmla="*/ 876530 w 904775"/>
              <a:gd name="connsiteY7" fmla="*/ 871570 h 1087665"/>
              <a:gd name="connsiteX8" fmla="*/ 904775 w 904775"/>
              <a:gd name="connsiteY8" fmla="*/ 874417 h 1087665"/>
              <a:gd name="connsiteX9" fmla="*/ 904775 w 904775"/>
              <a:gd name="connsiteY9" fmla="*/ 1087665 h 1087665"/>
              <a:gd name="connsiteX10" fmla="*/ 0 w 904775"/>
              <a:gd name="connsiteY10" fmla="*/ 1087665 h 1087665"/>
              <a:gd name="connsiteX11" fmla="*/ 0 w 904775"/>
              <a:gd name="connsiteY11" fmla="*/ 856165 h 1087665"/>
              <a:gd name="connsiteX12" fmla="*/ 4813 w 904775"/>
              <a:gd name="connsiteY12" fmla="*/ 856650 h 1087665"/>
              <a:gd name="connsiteX13" fmla="*/ 216569 w 904775"/>
              <a:gd name="connsiteY13" fmla="*/ 644894 h 1087665"/>
              <a:gd name="connsiteX14" fmla="*/ 4813 w 904775"/>
              <a:gd name="connsiteY14" fmla="*/ 433138 h 1087665"/>
              <a:gd name="connsiteX15" fmla="*/ 0 w 904775"/>
              <a:gd name="connsiteY15" fmla="*/ 433623 h 1087665"/>
              <a:gd name="connsiteX16" fmla="*/ 0 w 904775"/>
              <a:gd name="connsiteY16" fmla="*/ 182890 h 1087665"/>
              <a:gd name="connsiteX17" fmla="*/ 262788 w 904775"/>
              <a:gd name="connsiteY17" fmla="*/ 182890 h 1087665"/>
              <a:gd name="connsiteX18" fmla="*/ 264180 w 904775"/>
              <a:gd name="connsiteY18" fmla="*/ 169079 h 1087665"/>
              <a:gd name="connsiteX19" fmla="*/ 471634 w 904775"/>
              <a:gd name="connsiteY19" fmla="*/ 0 h 108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087665">
                <a:moveTo>
                  <a:pt x="471634" y="0"/>
                </a:moveTo>
                <a:cubicBezTo>
                  <a:pt x="573965" y="0"/>
                  <a:pt x="659343" y="72586"/>
                  <a:pt x="679088" y="169079"/>
                </a:cubicBezTo>
                <a:lnTo>
                  <a:pt x="680480" y="182890"/>
                </a:lnTo>
                <a:lnTo>
                  <a:pt x="904775" y="182890"/>
                </a:lnTo>
                <a:lnTo>
                  <a:pt x="904775" y="453815"/>
                </a:lnTo>
                <a:lnTo>
                  <a:pt x="876530" y="456662"/>
                </a:lnTo>
                <a:cubicBezTo>
                  <a:pt x="780036" y="476408"/>
                  <a:pt x="707450" y="561785"/>
                  <a:pt x="707450" y="664116"/>
                </a:cubicBezTo>
                <a:cubicBezTo>
                  <a:pt x="707450" y="766448"/>
                  <a:pt x="780036" y="851825"/>
                  <a:pt x="876530" y="871570"/>
                </a:cubicBezTo>
                <a:lnTo>
                  <a:pt x="904775" y="874417"/>
                </a:lnTo>
                <a:lnTo>
                  <a:pt x="904775" y="1087665"/>
                </a:lnTo>
                <a:lnTo>
                  <a:pt x="0" y="1087665"/>
                </a:lnTo>
                <a:lnTo>
                  <a:pt x="0" y="856165"/>
                </a:lnTo>
                <a:lnTo>
                  <a:pt x="4813" y="856650"/>
                </a:lnTo>
                <a:cubicBezTo>
                  <a:pt x="121763" y="856650"/>
                  <a:pt x="216569" y="761844"/>
                  <a:pt x="216569" y="644894"/>
                </a:cubicBezTo>
                <a:cubicBezTo>
                  <a:pt x="216569" y="527944"/>
                  <a:pt x="121763" y="433138"/>
                  <a:pt x="4813" y="433138"/>
                </a:cubicBezTo>
                <a:lnTo>
                  <a:pt x="0" y="433623"/>
                </a:lnTo>
                <a:lnTo>
                  <a:pt x="0" y="182890"/>
                </a:lnTo>
                <a:lnTo>
                  <a:pt x="262788" y="182890"/>
                </a:lnTo>
                <a:lnTo>
                  <a:pt x="264180" y="169079"/>
                </a:lnTo>
                <a:cubicBezTo>
                  <a:pt x="283926" y="72586"/>
                  <a:pt x="369303" y="0"/>
                  <a:pt x="471634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2" name="Freihandform: Form 461">
            <a:extLst>
              <a:ext uri="{FF2B5EF4-FFF2-40B4-BE49-F238E27FC236}">
                <a16:creationId xmlns:a16="http://schemas.microsoft.com/office/drawing/2014/main" id="{D668D5C1-1A56-5230-835E-22B6DE5A1A5A}"/>
              </a:ext>
            </a:extLst>
          </p:cNvPr>
          <p:cNvSpPr/>
          <p:nvPr/>
        </p:nvSpPr>
        <p:spPr>
          <a:xfrm>
            <a:off x="8337085" y="4976221"/>
            <a:ext cx="1326687" cy="1068443"/>
          </a:xfrm>
          <a:custGeom>
            <a:avLst/>
            <a:gdLst>
              <a:gd name="connsiteX0" fmla="*/ 688196 w 1326687"/>
              <a:gd name="connsiteY0" fmla="*/ 0 h 1068443"/>
              <a:gd name="connsiteX1" fmla="*/ 883311 w 1326687"/>
              <a:gd name="connsiteY1" fmla="*/ 129331 h 1068443"/>
              <a:gd name="connsiteX2" fmla="*/ 893970 w 1326687"/>
              <a:gd name="connsiteY2" fmla="*/ 163668 h 1068443"/>
              <a:gd name="connsiteX3" fmla="*/ 1111718 w 1326687"/>
              <a:gd name="connsiteY3" fmla="*/ 163668 h 1068443"/>
              <a:gd name="connsiteX4" fmla="*/ 1111718 w 1326687"/>
              <a:gd name="connsiteY4" fmla="*/ 414217 h 1068443"/>
              <a:gd name="connsiteX5" fmla="*/ 1114931 w 1326687"/>
              <a:gd name="connsiteY5" fmla="*/ 413893 h 1068443"/>
              <a:gd name="connsiteX6" fmla="*/ 1326687 w 1326687"/>
              <a:gd name="connsiteY6" fmla="*/ 625649 h 1068443"/>
              <a:gd name="connsiteX7" fmla="*/ 1114931 w 1326687"/>
              <a:gd name="connsiteY7" fmla="*/ 837405 h 1068443"/>
              <a:gd name="connsiteX8" fmla="*/ 1111718 w 1326687"/>
              <a:gd name="connsiteY8" fmla="*/ 837081 h 1068443"/>
              <a:gd name="connsiteX9" fmla="*/ 1111718 w 1326687"/>
              <a:gd name="connsiteY9" fmla="*/ 1068443 h 1068443"/>
              <a:gd name="connsiteX10" fmla="*/ 206943 w 1326687"/>
              <a:gd name="connsiteY10" fmla="*/ 1068443 h 1068443"/>
              <a:gd name="connsiteX11" fmla="*/ 206943 w 1326687"/>
              <a:gd name="connsiteY11" fmla="*/ 856165 h 1068443"/>
              <a:gd name="connsiteX12" fmla="*/ 169080 w 1326687"/>
              <a:gd name="connsiteY12" fmla="*/ 852348 h 1068443"/>
              <a:gd name="connsiteX13" fmla="*/ 0 w 1326687"/>
              <a:gd name="connsiteY13" fmla="*/ 644894 h 1068443"/>
              <a:gd name="connsiteX14" fmla="*/ 169080 w 1326687"/>
              <a:gd name="connsiteY14" fmla="*/ 437440 h 1068443"/>
              <a:gd name="connsiteX15" fmla="*/ 206943 w 1326687"/>
              <a:gd name="connsiteY15" fmla="*/ 433623 h 1068443"/>
              <a:gd name="connsiteX16" fmla="*/ 206943 w 1326687"/>
              <a:gd name="connsiteY16" fmla="*/ 163668 h 1068443"/>
              <a:gd name="connsiteX17" fmla="*/ 482422 w 1326687"/>
              <a:gd name="connsiteY17" fmla="*/ 163668 h 1068443"/>
              <a:gd name="connsiteX18" fmla="*/ 493081 w 1326687"/>
              <a:gd name="connsiteY18" fmla="*/ 129331 h 1068443"/>
              <a:gd name="connsiteX19" fmla="*/ 688196 w 1326687"/>
              <a:gd name="connsiteY19" fmla="*/ 0 h 106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26687" h="1068443">
                <a:moveTo>
                  <a:pt x="688196" y="0"/>
                </a:moveTo>
                <a:cubicBezTo>
                  <a:pt x="775908" y="0"/>
                  <a:pt x="851165" y="53328"/>
                  <a:pt x="883311" y="129331"/>
                </a:cubicBezTo>
                <a:lnTo>
                  <a:pt x="893970" y="163668"/>
                </a:lnTo>
                <a:lnTo>
                  <a:pt x="1111718" y="163668"/>
                </a:lnTo>
                <a:lnTo>
                  <a:pt x="1111718" y="414217"/>
                </a:lnTo>
                <a:lnTo>
                  <a:pt x="1114931" y="413893"/>
                </a:lnTo>
                <a:cubicBezTo>
                  <a:pt x="1231881" y="413893"/>
                  <a:pt x="1326687" y="508699"/>
                  <a:pt x="1326687" y="625649"/>
                </a:cubicBezTo>
                <a:cubicBezTo>
                  <a:pt x="1326687" y="742599"/>
                  <a:pt x="1231881" y="837405"/>
                  <a:pt x="1114931" y="837405"/>
                </a:cubicBezTo>
                <a:lnTo>
                  <a:pt x="1111718" y="837081"/>
                </a:lnTo>
                <a:lnTo>
                  <a:pt x="1111718" y="1068443"/>
                </a:lnTo>
                <a:lnTo>
                  <a:pt x="206943" y="1068443"/>
                </a:lnTo>
                <a:lnTo>
                  <a:pt x="206943" y="856165"/>
                </a:lnTo>
                <a:lnTo>
                  <a:pt x="169080" y="852348"/>
                </a:lnTo>
                <a:cubicBezTo>
                  <a:pt x="72586" y="832603"/>
                  <a:pt x="0" y="747226"/>
                  <a:pt x="0" y="644894"/>
                </a:cubicBezTo>
                <a:cubicBezTo>
                  <a:pt x="0" y="542563"/>
                  <a:pt x="72586" y="457186"/>
                  <a:pt x="169080" y="437440"/>
                </a:cubicBezTo>
                <a:lnTo>
                  <a:pt x="206943" y="433623"/>
                </a:lnTo>
                <a:lnTo>
                  <a:pt x="206943" y="163668"/>
                </a:lnTo>
                <a:lnTo>
                  <a:pt x="482422" y="163668"/>
                </a:lnTo>
                <a:lnTo>
                  <a:pt x="493081" y="129331"/>
                </a:lnTo>
                <a:cubicBezTo>
                  <a:pt x="525227" y="53328"/>
                  <a:pt x="600483" y="0"/>
                  <a:pt x="688196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3" name="Freihandform: Form 472">
            <a:extLst>
              <a:ext uri="{FF2B5EF4-FFF2-40B4-BE49-F238E27FC236}">
                <a16:creationId xmlns:a16="http://schemas.microsoft.com/office/drawing/2014/main" id="{1D309E31-1A65-61BD-DE4C-FF114D5CE545}"/>
              </a:ext>
            </a:extLst>
          </p:cNvPr>
          <p:cNvSpPr/>
          <p:nvPr/>
        </p:nvSpPr>
        <p:spPr>
          <a:xfrm>
            <a:off x="1309035" y="15207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40798 w 904775"/>
              <a:gd name="connsiteY1" fmla="*/ 0 h 904775"/>
              <a:gd name="connsiteX2" fmla="*/ 239833 w 904775"/>
              <a:gd name="connsiteY2" fmla="*/ 9576 h 904775"/>
              <a:gd name="connsiteX3" fmla="*/ 451589 w 904775"/>
              <a:gd name="connsiteY3" fmla="*/ 221332 h 904775"/>
              <a:gd name="connsiteX4" fmla="*/ 663345 w 904775"/>
              <a:gd name="connsiteY4" fmla="*/ 9576 h 904775"/>
              <a:gd name="connsiteX5" fmla="*/ 662380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85202 h 904775"/>
              <a:gd name="connsiteX8" fmla="*/ 891147 w 904775"/>
              <a:gd name="connsiteY8" fmla="*/ 283828 h 904775"/>
              <a:gd name="connsiteX9" fmla="*/ 679391 w 904775"/>
              <a:gd name="connsiteY9" fmla="*/ 495584 h 904775"/>
              <a:gd name="connsiteX10" fmla="*/ 891147 w 904775"/>
              <a:gd name="connsiteY10" fmla="*/ 707340 h 904775"/>
              <a:gd name="connsiteX11" fmla="*/ 904775 w 904775"/>
              <a:gd name="connsiteY11" fmla="*/ 705966 h 904775"/>
              <a:gd name="connsiteX12" fmla="*/ 904775 w 904775"/>
              <a:gd name="connsiteY12" fmla="*/ 904775 h 904775"/>
              <a:gd name="connsiteX13" fmla="*/ 656918 w 904775"/>
              <a:gd name="connsiteY13" fmla="*/ 904775 h 904775"/>
              <a:gd name="connsiteX14" fmla="*/ 656921 w 904775"/>
              <a:gd name="connsiteY14" fmla="*/ 904743 h 904775"/>
              <a:gd name="connsiteX15" fmla="*/ 445165 w 904775"/>
              <a:gd name="connsiteY15" fmla="*/ 692987 h 904775"/>
              <a:gd name="connsiteX16" fmla="*/ 233409 w 904775"/>
              <a:gd name="connsiteY16" fmla="*/ 904743 h 904775"/>
              <a:gd name="connsiteX17" fmla="*/ 233412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40798" y="0"/>
                </a:lnTo>
                <a:lnTo>
                  <a:pt x="239833" y="9576"/>
                </a:lnTo>
                <a:cubicBezTo>
                  <a:pt x="239833" y="126526"/>
                  <a:pt x="334639" y="221332"/>
                  <a:pt x="451589" y="221332"/>
                </a:cubicBezTo>
                <a:cubicBezTo>
                  <a:pt x="568539" y="221332"/>
                  <a:pt x="663345" y="126526"/>
                  <a:pt x="663345" y="9576"/>
                </a:cubicBezTo>
                <a:lnTo>
                  <a:pt x="662380" y="0"/>
                </a:lnTo>
                <a:lnTo>
                  <a:pt x="904775" y="0"/>
                </a:lnTo>
                <a:lnTo>
                  <a:pt x="904775" y="285202"/>
                </a:lnTo>
                <a:lnTo>
                  <a:pt x="891147" y="283828"/>
                </a:lnTo>
                <a:cubicBezTo>
                  <a:pt x="774197" y="283828"/>
                  <a:pt x="679391" y="378634"/>
                  <a:pt x="679391" y="495584"/>
                </a:cubicBezTo>
                <a:cubicBezTo>
                  <a:pt x="679391" y="612534"/>
                  <a:pt x="774197" y="707340"/>
                  <a:pt x="891147" y="707340"/>
                </a:cubicBezTo>
                <a:lnTo>
                  <a:pt x="904775" y="705966"/>
                </a:lnTo>
                <a:lnTo>
                  <a:pt x="904775" y="904775"/>
                </a:lnTo>
                <a:lnTo>
                  <a:pt x="656918" y="904775"/>
                </a:lnTo>
                <a:lnTo>
                  <a:pt x="656921" y="904743"/>
                </a:lnTo>
                <a:cubicBezTo>
                  <a:pt x="656921" y="787793"/>
                  <a:pt x="562115" y="692987"/>
                  <a:pt x="445165" y="692987"/>
                </a:cubicBezTo>
                <a:cubicBezTo>
                  <a:pt x="328215" y="692987"/>
                  <a:pt x="233409" y="787793"/>
                  <a:pt x="233409" y="904743"/>
                </a:cubicBezTo>
                <a:lnTo>
                  <a:pt x="233412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9" name="Freihandform: Form 308">
            <a:extLst>
              <a:ext uri="{FF2B5EF4-FFF2-40B4-BE49-F238E27FC236}">
                <a16:creationId xmlns:a16="http://schemas.microsoft.com/office/drawing/2014/main" id="{458123C8-55F3-03EA-0D13-9D0A8FBBCD09}"/>
              </a:ext>
            </a:extLst>
          </p:cNvPr>
          <p:cNvSpPr/>
          <p:nvPr/>
        </p:nvSpPr>
        <p:spPr>
          <a:xfrm>
            <a:off x="1309035" y="333034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22749 w 904775"/>
              <a:gd name="connsiteY1" fmla="*/ 0 h 904775"/>
              <a:gd name="connsiteX2" fmla="*/ 221781 w 904775"/>
              <a:gd name="connsiteY2" fmla="*/ 9604 h 904775"/>
              <a:gd name="connsiteX3" fmla="*/ 433537 w 904775"/>
              <a:gd name="connsiteY3" fmla="*/ 221360 h 904775"/>
              <a:gd name="connsiteX4" fmla="*/ 645293 w 904775"/>
              <a:gd name="connsiteY4" fmla="*/ 9604 h 904775"/>
              <a:gd name="connsiteX5" fmla="*/ 644325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33657 h 904775"/>
              <a:gd name="connsiteX8" fmla="*/ 878294 w 904775"/>
              <a:gd name="connsiteY8" fmla="*/ 230987 h 904775"/>
              <a:gd name="connsiteX9" fmla="*/ 666538 w 904775"/>
              <a:gd name="connsiteY9" fmla="*/ 442743 h 904775"/>
              <a:gd name="connsiteX10" fmla="*/ 878294 w 904775"/>
              <a:gd name="connsiteY10" fmla="*/ 654499 h 904775"/>
              <a:gd name="connsiteX11" fmla="*/ 904775 w 904775"/>
              <a:gd name="connsiteY11" fmla="*/ 651830 h 904775"/>
              <a:gd name="connsiteX12" fmla="*/ 904775 w 904775"/>
              <a:gd name="connsiteY12" fmla="*/ 904775 h 904775"/>
              <a:gd name="connsiteX13" fmla="*/ 651932 w 904775"/>
              <a:gd name="connsiteY13" fmla="*/ 904775 h 904775"/>
              <a:gd name="connsiteX14" fmla="*/ 648598 w 904775"/>
              <a:gd name="connsiteY14" fmla="*/ 871701 h 904775"/>
              <a:gd name="connsiteX15" fmla="*/ 441144 w 904775"/>
              <a:gd name="connsiteY15" fmla="*/ 702621 h 904775"/>
              <a:gd name="connsiteX16" fmla="*/ 233690 w 904775"/>
              <a:gd name="connsiteY16" fmla="*/ 871701 h 904775"/>
              <a:gd name="connsiteX17" fmla="*/ 230356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22749" y="0"/>
                </a:lnTo>
                <a:lnTo>
                  <a:pt x="221781" y="9604"/>
                </a:lnTo>
                <a:cubicBezTo>
                  <a:pt x="221781" y="126554"/>
                  <a:pt x="316587" y="221360"/>
                  <a:pt x="433537" y="221360"/>
                </a:cubicBezTo>
                <a:cubicBezTo>
                  <a:pt x="550487" y="221360"/>
                  <a:pt x="645293" y="126554"/>
                  <a:pt x="645293" y="9604"/>
                </a:cubicBezTo>
                <a:lnTo>
                  <a:pt x="644325" y="0"/>
                </a:lnTo>
                <a:lnTo>
                  <a:pt x="904775" y="0"/>
                </a:lnTo>
                <a:lnTo>
                  <a:pt x="904775" y="233657"/>
                </a:lnTo>
                <a:lnTo>
                  <a:pt x="878294" y="230987"/>
                </a:lnTo>
                <a:cubicBezTo>
                  <a:pt x="761344" y="230987"/>
                  <a:pt x="666538" y="325793"/>
                  <a:pt x="666538" y="442743"/>
                </a:cubicBezTo>
                <a:cubicBezTo>
                  <a:pt x="666538" y="559693"/>
                  <a:pt x="761344" y="654499"/>
                  <a:pt x="878294" y="654499"/>
                </a:cubicBezTo>
                <a:lnTo>
                  <a:pt x="904775" y="651830"/>
                </a:lnTo>
                <a:lnTo>
                  <a:pt x="904775" y="904775"/>
                </a:lnTo>
                <a:lnTo>
                  <a:pt x="651932" y="904775"/>
                </a:lnTo>
                <a:lnTo>
                  <a:pt x="648598" y="871701"/>
                </a:lnTo>
                <a:cubicBezTo>
                  <a:pt x="628853" y="775207"/>
                  <a:pt x="543475" y="702621"/>
                  <a:pt x="441144" y="702621"/>
                </a:cubicBezTo>
                <a:cubicBezTo>
                  <a:pt x="338813" y="702621"/>
                  <a:pt x="253436" y="775207"/>
                  <a:pt x="233690" y="871701"/>
                </a:cubicBezTo>
                <a:lnTo>
                  <a:pt x="230356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6" name="Freihandform: Form 325">
            <a:extLst>
              <a:ext uri="{FF2B5EF4-FFF2-40B4-BE49-F238E27FC236}">
                <a16:creationId xmlns:a16="http://schemas.microsoft.com/office/drawing/2014/main" id="{113970B1-0130-9FFD-D1DA-D94C28F4025E}"/>
              </a:ext>
            </a:extLst>
          </p:cNvPr>
          <p:cNvSpPr/>
          <p:nvPr/>
        </p:nvSpPr>
        <p:spPr>
          <a:xfrm>
            <a:off x="1309035" y="4032961"/>
            <a:ext cx="1122533" cy="1106929"/>
          </a:xfrm>
          <a:custGeom>
            <a:avLst/>
            <a:gdLst>
              <a:gd name="connsiteX0" fmla="*/ 440759 w 1122533"/>
              <a:gd name="connsiteY0" fmla="*/ 0 h 1106929"/>
              <a:gd name="connsiteX1" fmla="*/ 648213 w 1122533"/>
              <a:gd name="connsiteY1" fmla="*/ 169079 h 1106929"/>
              <a:gd name="connsiteX2" fmla="*/ 651547 w 1122533"/>
              <a:gd name="connsiteY2" fmla="*/ 202154 h 1106929"/>
              <a:gd name="connsiteX3" fmla="*/ 904775 w 1122533"/>
              <a:gd name="connsiteY3" fmla="*/ 202154 h 1106929"/>
              <a:gd name="connsiteX4" fmla="*/ 904775 w 1122533"/>
              <a:gd name="connsiteY4" fmla="*/ 462620 h 1106929"/>
              <a:gd name="connsiteX5" fmla="*/ 910777 w 1122533"/>
              <a:gd name="connsiteY5" fmla="*/ 462015 h 1106929"/>
              <a:gd name="connsiteX6" fmla="*/ 1122533 w 1122533"/>
              <a:gd name="connsiteY6" fmla="*/ 673771 h 1106929"/>
              <a:gd name="connsiteX7" fmla="*/ 910777 w 1122533"/>
              <a:gd name="connsiteY7" fmla="*/ 885527 h 1106929"/>
              <a:gd name="connsiteX8" fmla="*/ 904775 w 1122533"/>
              <a:gd name="connsiteY8" fmla="*/ 884922 h 1106929"/>
              <a:gd name="connsiteX9" fmla="*/ 904775 w 1122533"/>
              <a:gd name="connsiteY9" fmla="*/ 1106929 h 1106929"/>
              <a:gd name="connsiteX10" fmla="*/ 669173 w 1122533"/>
              <a:gd name="connsiteY10" fmla="*/ 1106929 h 1106929"/>
              <a:gd name="connsiteX11" fmla="*/ 670145 w 1122533"/>
              <a:gd name="connsiteY11" fmla="*/ 1097283 h 1106929"/>
              <a:gd name="connsiteX12" fmla="*/ 458389 w 1122533"/>
              <a:gd name="connsiteY12" fmla="*/ 885527 h 1106929"/>
              <a:gd name="connsiteX13" fmla="*/ 246633 w 1122533"/>
              <a:gd name="connsiteY13" fmla="*/ 1097283 h 1106929"/>
              <a:gd name="connsiteX14" fmla="*/ 247605 w 1122533"/>
              <a:gd name="connsiteY14" fmla="*/ 1106929 h 1106929"/>
              <a:gd name="connsiteX15" fmla="*/ 0 w 1122533"/>
              <a:gd name="connsiteY15" fmla="*/ 1106929 h 1106929"/>
              <a:gd name="connsiteX16" fmla="*/ 0 w 1122533"/>
              <a:gd name="connsiteY16" fmla="*/ 202154 h 1106929"/>
              <a:gd name="connsiteX17" fmla="*/ 229971 w 1122533"/>
              <a:gd name="connsiteY17" fmla="*/ 202154 h 1106929"/>
              <a:gd name="connsiteX18" fmla="*/ 233305 w 1122533"/>
              <a:gd name="connsiteY18" fmla="*/ 169079 h 1106929"/>
              <a:gd name="connsiteX19" fmla="*/ 440759 w 1122533"/>
              <a:gd name="connsiteY19" fmla="*/ 0 h 110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2533" h="1106929">
                <a:moveTo>
                  <a:pt x="440759" y="0"/>
                </a:moveTo>
                <a:cubicBezTo>
                  <a:pt x="543090" y="0"/>
                  <a:pt x="628468" y="72586"/>
                  <a:pt x="648213" y="169079"/>
                </a:cubicBezTo>
                <a:lnTo>
                  <a:pt x="651547" y="202154"/>
                </a:lnTo>
                <a:lnTo>
                  <a:pt x="904775" y="202154"/>
                </a:lnTo>
                <a:lnTo>
                  <a:pt x="904775" y="462620"/>
                </a:lnTo>
                <a:lnTo>
                  <a:pt x="910777" y="462015"/>
                </a:lnTo>
                <a:cubicBezTo>
                  <a:pt x="1027727" y="462015"/>
                  <a:pt x="1122533" y="556821"/>
                  <a:pt x="1122533" y="673771"/>
                </a:cubicBezTo>
                <a:cubicBezTo>
                  <a:pt x="1122533" y="790721"/>
                  <a:pt x="1027727" y="885527"/>
                  <a:pt x="910777" y="885527"/>
                </a:cubicBezTo>
                <a:lnTo>
                  <a:pt x="904775" y="884922"/>
                </a:lnTo>
                <a:lnTo>
                  <a:pt x="904775" y="1106929"/>
                </a:lnTo>
                <a:lnTo>
                  <a:pt x="669173" y="1106929"/>
                </a:lnTo>
                <a:lnTo>
                  <a:pt x="670145" y="1097283"/>
                </a:lnTo>
                <a:cubicBezTo>
                  <a:pt x="670145" y="980333"/>
                  <a:pt x="575339" y="885527"/>
                  <a:pt x="458389" y="885527"/>
                </a:cubicBezTo>
                <a:cubicBezTo>
                  <a:pt x="341439" y="885527"/>
                  <a:pt x="246633" y="980333"/>
                  <a:pt x="246633" y="1097283"/>
                </a:cubicBezTo>
                <a:lnTo>
                  <a:pt x="247605" y="1106929"/>
                </a:lnTo>
                <a:lnTo>
                  <a:pt x="0" y="1106929"/>
                </a:lnTo>
                <a:lnTo>
                  <a:pt x="0" y="202154"/>
                </a:lnTo>
                <a:lnTo>
                  <a:pt x="229971" y="202154"/>
                </a:lnTo>
                <a:lnTo>
                  <a:pt x="233305" y="169079"/>
                </a:lnTo>
                <a:cubicBezTo>
                  <a:pt x="253051" y="72586"/>
                  <a:pt x="338428" y="0"/>
                  <a:pt x="440759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80" name="Freihandform: Form 479">
            <a:extLst>
              <a:ext uri="{FF2B5EF4-FFF2-40B4-BE49-F238E27FC236}">
                <a16:creationId xmlns:a16="http://schemas.microsoft.com/office/drawing/2014/main" id="{CB32E4DA-640F-80B3-0591-15618EB044B6}"/>
              </a:ext>
            </a:extLst>
          </p:cNvPr>
          <p:cNvSpPr/>
          <p:nvPr/>
        </p:nvSpPr>
        <p:spPr>
          <a:xfrm>
            <a:off x="4721395" y="1520790"/>
            <a:ext cx="1108309" cy="904775"/>
          </a:xfrm>
          <a:custGeom>
            <a:avLst/>
            <a:gdLst>
              <a:gd name="connsiteX0" fmla="*/ 203534 w 1108309"/>
              <a:gd name="connsiteY0" fmla="*/ 0 h 904775"/>
              <a:gd name="connsiteX1" fmla="*/ 462007 w 1108309"/>
              <a:gd name="connsiteY1" fmla="*/ 0 h 904775"/>
              <a:gd name="connsiteX2" fmla="*/ 463695 w 1108309"/>
              <a:gd name="connsiteY2" fmla="*/ 17660 h 904775"/>
              <a:gd name="connsiteX3" fmla="*/ 678383 w 1108309"/>
              <a:gd name="connsiteY3" fmla="*/ 202101 h 904775"/>
              <a:gd name="connsiteX4" fmla="*/ 893071 w 1108309"/>
              <a:gd name="connsiteY4" fmla="*/ 17660 h 904775"/>
              <a:gd name="connsiteX5" fmla="*/ 894760 w 1108309"/>
              <a:gd name="connsiteY5" fmla="*/ 0 h 904775"/>
              <a:gd name="connsiteX6" fmla="*/ 1108309 w 1108309"/>
              <a:gd name="connsiteY6" fmla="*/ 0 h 904775"/>
              <a:gd name="connsiteX7" fmla="*/ 1108309 w 1108309"/>
              <a:gd name="connsiteY7" fmla="*/ 299818 h 904775"/>
              <a:gd name="connsiteX8" fmla="*/ 1080076 w 1108309"/>
              <a:gd name="connsiteY8" fmla="*/ 302664 h 904775"/>
              <a:gd name="connsiteX9" fmla="*/ 910996 w 1108309"/>
              <a:gd name="connsiteY9" fmla="*/ 510118 h 904775"/>
              <a:gd name="connsiteX10" fmla="*/ 1080076 w 1108309"/>
              <a:gd name="connsiteY10" fmla="*/ 717572 h 904775"/>
              <a:gd name="connsiteX11" fmla="*/ 1108309 w 1108309"/>
              <a:gd name="connsiteY11" fmla="*/ 720418 h 904775"/>
              <a:gd name="connsiteX12" fmla="*/ 1108309 w 1108309"/>
              <a:gd name="connsiteY12" fmla="*/ 904775 h 904775"/>
              <a:gd name="connsiteX13" fmla="*/ 894615 w 1108309"/>
              <a:gd name="connsiteY13" fmla="*/ 904775 h 904775"/>
              <a:gd name="connsiteX14" fmla="*/ 892251 w 1108309"/>
              <a:gd name="connsiteY14" fmla="*/ 881328 h 904775"/>
              <a:gd name="connsiteX15" fmla="*/ 684797 w 1108309"/>
              <a:gd name="connsiteY15" fmla="*/ 712248 h 904775"/>
              <a:gd name="connsiteX16" fmla="*/ 477343 w 1108309"/>
              <a:gd name="connsiteY16" fmla="*/ 881328 h 904775"/>
              <a:gd name="connsiteX17" fmla="*/ 474980 w 1108309"/>
              <a:gd name="connsiteY17" fmla="*/ 904775 h 904775"/>
              <a:gd name="connsiteX18" fmla="*/ 203534 w 1108309"/>
              <a:gd name="connsiteY18" fmla="*/ 904775 h 904775"/>
              <a:gd name="connsiteX19" fmla="*/ 203534 w 1108309"/>
              <a:gd name="connsiteY19" fmla="*/ 706579 h 904775"/>
              <a:gd name="connsiteX20" fmla="*/ 169079 w 1108309"/>
              <a:gd name="connsiteY20" fmla="*/ 703106 h 904775"/>
              <a:gd name="connsiteX21" fmla="*/ 0 w 1108309"/>
              <a:gd name="connsiteY21" fmla="*/ 495652 h 904775"/>
              <a:gd name="connsiteX22" fmla="*/ 169079 w 1108309"/>
              <a:gd name="connsiteY22" fmla="*/ 288198 h 904775"/>
              <a:gd name="connsiteX23" fmla="*/ 203534 w 1108309"/>
              <a:gd name="connsiteY23" fmla="*/ 28472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08309" h="904775">
                <a:moveTo>
                  <a:pt x="203534" y="0"/>
                </a:moveTo>
                <a:lnTo>
                  <a:pt x="462007" y="0"/>
                </a:lnTo>
                <a:lnTo>
                  <a:pt x="463695" y="17660"/>
                </a:lnTo>
                <a:cubicBezTo>
                  <a:pt x="484129" y="122920"/>
                  <a:pt x="572484" y="202101"/>
                  <a:pt x="678383" y="202101"/>
                </a:cubicBezTo>
                <a:cubicBezTo>
                  <a:pt x="784283" y="202101"/>
                  <a:pt x="872637" y="122920"/>
                  <a:pt x="893071" y="17660"/>
                </a:cubicBezTo>
                <a:lnTo>
                  <a:pt x="894760" y="0"/>
                </a:lnTo>
                <a:lnTo>
                  <a:pt x="1108309" y="0"/>
                </a:lnTo>
                <a:lnTo>
                  <a:pt x="1108309" y="299818"/>
                </a:lnTo>
                <a:lnTo>
                  <a:pt x="1080076" y="302664"/>
                </a:lnTo>
                <a:cubicBezTo>
                  <a:pt x="983582" y="322410"/>
                  <a:pt x="910996" y="407787"/>
                  <a:pt x="910996" y="510118"/>
                </a:cubicBezTo>
                <a:cubicBezTo>
                  <a:pt x="910996" y="612449"/>
                  <a:pt x="983582" y="697827"/>
                  <a:pt x="1080076" y="717572"/>
                </a:cubicBezTo>
                <a:lnTo>
                  <a:pt x="1108309" y="720418"/>
                </a:lnTo>
                <a:lnTo>
                  <a:pt x="1108309" y="904775"/>
                </a:lnTo>
                <a:lnTo>
                  <a:pt x="894615" y="904775"/>
                </a:lnTo>
                <a:lnTo>
                  <a:pt x="892251" y="881328"/>
                </a:lnTo>
                <a:cubicBezTo>
                  <a:pt x="872506" y="784834"/>
                  <a:pt x="787129" y="712248"/>
                  <a:pt x="684797" y="712248"/>
                </a:cubicBezTo>
                <a:cubicBezTo>
                  <a:pt x="582466" y="712248"/>
                  <a:pt x="497089" y="784834"/>
                  <a:pt x="477343" y="881328"/>
                </a:cubicBezTo>
                <a:lnTo>
                  <a:pt x="474980" y="904775"/>
                </a:lnTo>
                <a:lnTo>
                  <a:pt x="203534" y="904775"/>
                </a:lnTo>
                <a:lnTo>
                  <a:pt x="203534" y="706579"/>
                </a:lnTo>
                <a:lnTo>
                  <a:pt x="169079" y="703106"/>
                </a:lnTo>
                <a:cubicBezTo>
                  <a:pt x="72586" y="683361"/>
                  <a:pt x="0" y="597983"/>
                  <a:pt x="0" y="495652"/>
                </a:cubicBezTo>
                <a:cubicBezTo>
                  <a:pt x="0" y="393321"/>
                  <a:pt x="72586" y="307944"/>
                  <a:pt x="169079" y="288198"/>
                </a:cubicBezTo>
                <a:lnTo>
                  <a:pt x="203534" y="28472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42" name="Freihandform: Form 241">
            <a:extLst>
              <a:ext uri="{FF2B5EF4-FFF2-40B4-BE49-F238E27FC236}">
                <a16:creationId xmlns:a16="http://schemas.microsoft.com/office/drawing/2014/main" id="{CC20949A-0E32-DFE8-D309-E2F3544080C4}"/>
              </a:ext>
            </a:extLst>
          </p:cNvPr>
          <p:cNvSpPr/>
          <p:nvPr/>
        </p:nvSpPr>
        <p:spPr>
          <a:xfrm>
            <a:off x="7639254" y="1520788"/>
            <a:ext cx="904775" cy="1116500"/>
          </a:xfrm>
          <a:custGeom>
            <a:avLst/>
            <a:gdLst>
              <a:gd name="connsiteX0" fmla="*/ 0 w 904775"/>
              <a:gd name="connsiteY0" fmla="*/ 0 h 1116500"/>
              <a:gd name="connsiteX1" fmla="*/ 248010 w 904775"/>
              <a:gd name="connsiteY1" fmla="*/ 0 h 1116500"/>
              <a:gd name="connsiteX2" fmla="*/ 247043 w 904775"/>
              <a:gd name="connsiteY2" fmla="*/ 9594 h 1116500"/>
              <a:gd name="connsiteX3" fmla="*/ 458799 w 904775"/>
              <a:gd name="connsiteY3" fmla="*/ 221350 h 1116500"/>
              <a:gd name="connsiteX4" fmla="*/ 670555 w 904775"/>
              <a:gd name="connsiteY4" fmla="*/ 9594 h 1116500"/>
              <a:gd name="connsiteX5" fmla="*/ 669588 w 904775"/>
              <a:gd name="connsiteY5" fmla="*/ 0 h 1116500"/>
              <a:gd name="connsiteX6" fmla="*/ 904775 w 904775"/>
              <a:gd name="connsiteY6" fmla="*/ 0 h 1116500"/>
              <a:gd name="connsiteX7" fmla="*/ 904775 w 904775"/>
              <a:gd name="connsiteY7" fmla="*/ 270205 h 1116500"/>
              <a:gd name="connsiteX8" fmla="*/ 869322 w 904775"/>
              <a:gd name="connsiteY8" fmla="*/ 273779 h 1116500"/>
              <a:gd name="connsiteX9" fmla="*/ 700242 w 904775"/>
              <a:gd name="connsiteY9" fmla="*/ 481233 h 1116500"/>
              <a:gd name="connsiteX10" fmla="*/ 869322 w 904775"/>
              <a:gd name="connsiteY10" fmla="*/ 688687 h 1116500"/>
              <a:gd name="connsiteX11" fmla="*/ 904775 w 904775"/>
              <a:gd name="connsiteY11" fmla="*/ 692261 h 1116500"/>
              <a:gd name="connsiteX12" fmla="*/ 904775 w 904775"/>
              <a:gd name="connsiteY12" fmla="*/ 904775 h 1116500"/>
              <a:gd name="connsiteX13" fmla="*/ 671363 w 904775"/>
              <a:gd name="connsiteY13" fmla="*/ 904775 h 1116500"/>
              <a:gd name="connsiteX14" fmla="*/ 667064 w 904775"/>
              <a:gd name="connsiteY14" fmla="*/ 947420 h 1116500"/>
              <a:gd name="connsiteX15" fmla="*/ 459610 w 904775"/>
              <a:gd name="connsiteY15" fmla="*/ 1116500 h 1116500"/>
              <a:gd name="connsiteX16" fmla="*/ 252156 w 904775"/>
              <a:gd name="connsiteY16" fmla="*/ 947420 h 1116500"/>
              <a:gd name="connsiteX17" fmla="*/ 247857 w 904775"/>
              <a:gd name="connsiteY17" fmla="*/ 904775 h 1116500"/>
              <a:gd name="connsiteX18" fmla="*/ 0 w 904775"/>
              <a:gd name="connsiteY18" fmla="*/ 904775 h 1116500"/>
              <a:gd name="connsiteX19" fmla="*/ 0 w 904775"/>
              <a:gd name="connsiteY19" fmla="*/ 622985 h 1116500"/>
              <a:gd name="connsiteX20" fmla="*/ 26070 w 904775"/>
              <a:gd name="connsiteY20" fmla="*/ 625613 h 1116500"/>
              <a:gd name="connsiteX21" fmla="*/ 237826 w 904775"/>
              <a:gd name="connsiteY21" fmla="*/ 413857 h 1116500"/>
              <a:gd name="connsiteX22" fmla="*/ 26070 w 904775"/>
              <a:gd name="connsiteY22" fmla="*/ 202101 h 1116500"/>
              <a:gd name="connsiteX23" fmla="*/ 0 w 904775"/>
              <a:gd name="connsiteY23" fmla="*/ 204729 h 111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16500">
                <a:moveTo>
                  <a:pt x="0" y="0"/>
                </a:moveTo>
                <a:lnTo>
                  <a:pt x="248010" y="0"/>
                </a:lnTo>
                <a:lnTo>
                  <a:pt x="247043" y="9594"/>
                </a:lnTo>
                <a:cubicBezTo>
                  <a:pt x="247043" y="126544"/>
                  <a:pt x="341849" y="221350"/>
                  <a:pt x="458799" y="221350"/>
                </a:cubicBezTo>
                <a:cubicBezTo>
                  <a:pt x="575749" y="221350"/>
                  <a:pt x="670555" y="126544"/>
                  <a:pt x="670555" y="9594"/>
                </a:cubicBezTo>
                <a:lnTo>
                  <a:pt x="669588" y="0"/>
                </a:lnTo>
                <a:lnTo>
                  <a:pt x="904775" y="0"/>
                </a:lnTo>
                <a:lnTo>
                  <a:pt x="904775" y="270205"/>
                </a:lnTo>
                <a:lnTo>
                  <a:pt x="869322" y="273779"/>
                </a:lnTo>
                <a:cubicBezTo>
                  <a:pt x="772828" y="293525"/>
                  <a:pt x="700242" y="378902"/>
                  <a:pt x="700242" y="481233"/>
                </a:cubicBezTo>
                <a:cubicBezTo>
                  <a:pt x="700242" y="583564"/>
                  <a:pt x="772828" y="668942"/>
                  <a:pt x="869322" y="688687"/>
                </a:cubicBezTo>
                <a:lnTo>
                  <a:pt x="904775" y="692261"/>
                </a:lnTo>
                <a:lnTo>
                  <a:pt x="904775" y="904775"/>
                </a:lnTo>
                <a:lnTo>
                  <a:pt x="671363" y="904775"/>
                </a:lnTo>
                <a:lnTo>
                  <a:pt x="667064" y="947420"/>
                </a:lnTo>
                <a:cubicBezTo>
                  <a:pt x="647319" y="1043914"/>
                  <a:pt x="561942" y="1116500"/>
                  <a:pt x="459610" y="1116500"/>
                </a:cubicBezTo>
                <a:cubicBezTo>
                  <a:pt x="357279" y="1116500"/>
                  <a:pt x="271902" y="1043914"/>
                  <a:pt x="252156" y="947420"/>
                </a:cubicBezTo>
                <a:lnTo>
                  <a:pt x="247857" y="904775"/>
                </a:lnTo>
                <a:lnTo>
                  <a:pt x="0" y="904775"/>
                </a:lnTo>
                <a:lnTo>
                  <a:pt x="0" y="622985"/>
                </a:lnTo>
                <a:lnTo>
                  <a:pt x="26070" y="625613"/>
                </a:lnTo>
                <a:cubicBezTo>
                  <a:pt x="143020" y="625613"/>
                  <a:pt x="237826" y="530807"/>
                  <a:pt x="237826" y="413857"/>
                </a:cubicBezTo>
                <a:cubicBezTo>
                  <a:pt x="237826" y="296907"/>
                  <a:pt x="143020" y="202101"/>
                  <a:pt x="26070" y="202101"/>
                </a:cubicBezTo>
                <a:lnTo>
                  <a:pt x="0" y="204729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7" name="Freihandform: Form 476">
            <a:extLst>
              <a:ext uri="{FF2B5EF4-FFF2-40B4-BE49-F238E27FC236}">
                <a16:creationId xmlns:a16="http://schemas.microsoft.com/office/drawing/2014/main" id="{C4BB0151-98E0-FF28-7112-142AA32BFEDD}"/>
              </a:ext>
            </a:extLst>
          </p:cNvPr>
          <p:cNvSpPr/>
          <p:nvPr/>
        </p:nvSpPr>
        <p:spPr>
          <a:xfrm>
            <a:off x="2210604" y="2425563"/>
            <a:ext cx="904775" cy="1126130"/>
          </a:xfrm>
          <a:custGeom>
            <a:avLst/>
            <a:gdLst>
              <a:gd name="connsiteX0" fmla="*/ 0 w 904775"/>
              <a:gd name="connsiteY0" fmla="*/ 0 h 1126130"/>
              <a:gd name="connsiteX1" fmla="*/ 242629 w 904775"/>
              <a:gd name="connsiteY1" fmla="*/ 0 h 1126130"/>
              <a:gd name="connsiteX2" fmla="*/ 242628 w 904775"/>
              <a:gd name="connsiteY2" fmla="*/ 4 h 1126130"/>
              <a:gd name="connsiteX3" fmla="*/ 454384 w 904775"/>
              <a:gd name="connsiteY3" fmla="*/ 211760 h 1126130"/>
              <a:gd name="connsiteX4" fmla="*/ 666140 w 904775"/>
              <a:gd name="connsiteY4" fmla="*/ 4 h 1126130"/>
              <a:gd name="connsiteX5" fmla="*/ 666140 w 904775"/>
              <a:gd name="connsiteY5" fmla="*/ 0 h 1126130"/>
              <a:gd name="connsiteX6" fmla="*/ 904775 w 904775"/>
              <a:gd name="connsiteY6" fmla="*/ 0 h 1126130"/>
              <a:gd name="connsiteX7" fmla="*/ 904775 w 904775"/>
              <a:gd name="connsiteY7" fmla="*/ 222261 h 1126130"/>
              <a:gd name="connsiteX8" fmla="*/ 895538 w 904775"/>
              <a:gd name="connsiteY8" fmla="*/ 221330 h 1126130"/>
              <a:gd name="connsiteX9" fmla="*/ 683782 w 904775"/>
              <a:gd name="connsiteY9" fmla="*/ 433086 h 1126130"/>
              <a:gd name="connsiteX10" fmla="*/ 895538 w 904775"/>
              <a:gd name="connsiteY10" fmla="*/ 644842 h 1126130"/>
              <a:gd name="connsiteX11" fmla="*/ 904775 w 904775"/>
              <a:gd name="connsiteY11" fmla="*/ 643911 h 1126130"/>
              <a:gd name="connsiteX12" fmla="*/ 904775 w 904775"/>
              <a:gd name="connsiteY12" fmla="*/ 904775 h 1126130"/>
              <a:gd name="connsiteX13" fmla="*/ 653961 w 904775"/>
              <a:gd name="connsiteY13" fmla="*/ 904775 h 1126130"/>
              <a:gd name="connsiteX14" fmla="*/ 654929 w 904775"/>
              <a:gd name="connsiteY14" fmla="*/ 914374 h 1126130"/>
              <a:gd name="connsiteX15" fmla="*/ 443173 w 904775"/>
              <a:gd name="connsiteY15" fmla="*/ 1126130 h 1126130"/>
              <a:gd name="connsiteX16" fmla="*/ 231417 w 904775"/>
              <a:gd name="connsiteY16" fmla="*/ 914374 h 1126130"/>
              <a:gd name="connsiteX17" fmla="*/ 232385 w 904775"/>
              <a:gd name="connsiteY17" fmla="*/ 904775 h 1126130"/>
              <a:gd name="connsiteX18" fmla="*/ 0 w 904775"/>
              <a:gd name="connsiteY18" fmla="*/ 904775 h 1126130"/>
              <a:gd name="connsiteX19" fmla="*/ 0 w 904775"/>
              <a:gd name="connsiteY19" fmla="*/ 710189 h 1126130"/>
              <a:gd name="connsiteX20" fmla="*/ 22223 w 904775"/>
              <a:gd name="connsiteY20" fmla="*/ 707949 h 1126130"/>
              <a:gd name="connsiteX21" fmla="*/ 191303 w 904775"/>
              <a:gd name="connsiteY21" fmla="*/ 500495 h 1126130"/>
              <a:gd name="connsiteX22" fmla="*/ 22223 w 904775"/>
              <a:gd name="connsiteY22" fmla="*/ 293041 h 1126130"/>
              <a:gd name="connsiteX23" fmla="*/ 0 w 904775"/>
              <a:gd name="connsiteY23" fmla="*/ 290801 h 1126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26130">
                <a:moveTo>
                  <a:pt x="0" y="0"/>
                </a:moveTo>
                <a:lnTo>
                  <a:pt x="242629" y="0"/>
                </a:lnTo>
                <a:lnTo>
                  <a:pt x="242628" y="4"/>
                </a:lnTo>
                <a:cubicBezTo>
                  <a:pt x="242628" y="116954"/>
                  <a:pt x="337434" y="211760"/>
                  <a:pt x="454384" y="211760"/>
                </a:cubicBezTo>
                <a:cubicBezTo>
                  <a:pt x="571334" y="211760"/>
                  <a:pt x="666140" y="116954"/>
                  <a:pt x="666140" y="4"/>
                </a:cubicBezTo>
                <a:lnTo>
                  <a:pt x="666140" y="0"/>
                </a:lnTo>
                <a:lnTo>
                  <a:pt x="904775" y="0"/>
                </a:lnTo>
                <a:lnTo>
                  <a:pt x="904775" y="222261"/>
                </a:lnTo>
                <a:lnTo>
                  <a:pt x="895538" y="221330"/>
                </a:lnTo>
                <a:cubicBezTo>
                  <a:pt x="778588" y="221330"/>
                  <a:pt x="683782" y="316136"/>
                  <a:pt x="683782" y="433086"/>
                </a:cubicBezTo>
                <a:cubicBezTo>
                  <a:pt x="683782" y="550036"/>
                  <a:pt x="778588" y="644842"/>
                  <a:pt x="895538" y="644842"/>
                </a:cubicBezTo>
                <a:lnTo>
                  <a:pt x="904775" y="643911"/>
                </a:lnTo>
                <a:lnTo>
                  <a:pt x="904775" y="904775"/>
                </a:lnTo>
                <a:lnTo>
                  <a:pt x="653961" y="904775"/>
                </a:lnTo>
                <a:lnTo>
                  <a:pt x="654929" y="914374"/>
                </a:lnTo>
                <a:cubicBezTo>
                  <a:pt x="654929" y="1031324"/>
                  <a:pt x="560123" y="1126130"/>
                  <a:pt x="443173" y="1126130"/>
                </a:cubicBezTo>
                <a:cubicBezTo>
                  <a:pt x="326223" y="1126130"/>
                  <a:pt x="231417" y="1031324"/>
                  <a:pt x="231417" y="914374"/>
                </a:cubicBezTo>
                <a:lnTo>
                  <a:pt x="232385" y="904775"/>
                </a:lnTo>
                <a:lnTo>
                  <a:pt x="0" y="904775"/>
                </a:lnTo>
                <a:lnTo>
                  <a:pt x="0" y="710189"/>
                </a:lnTo>
                <a:lnTo>
                  <a:pt x="22223" y="707949"/>
                </a:lnTo>
                <a:cubicBezTo>
                  <a:pt x="118717" y="688204"/>
                  <a:pt x="191303" y="602826"/>
                  <a:pt x="191303" y="500495"/>
                </a:cubicBezTo>
                <a:cubicBezTo>
                  <a:pt x="191303" y="398164"/>
                  <a:pt x="118717" y="312787"/>
                  <a:pt x="22223" y="293041"/>
                </a:cubicBezTo>
                <a:lnTo>
                  <a:pt x="0" y="290801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8" name="Freihandform: Form 317">
            <a:extLst>
              <a:ext uri="{FF2B5EF4-FFF2-40B4-BE49-F238E27FC236}">
                <a16:creationId xmlns:a16="http://schemas.microsoft.com/office/drawing/2014/main" id="{F41B0831-8E74-1870-ACC4-D45ABAB56660}"/>
              </a:ext>
            </a:extLst>
          </p:cNvPr>
          <p:cNvSpPr/>
          <p:nvPr/>
        </p:nvSpPr>
        <p:spPr>
          <a:xfrm>
            <a:off x="2900415" y="2204149"/>
            <a:ext cx="1119738" cy="1126188"/>
          </a:xfrm>
          <a:custGeom>
            <a:avLst/>
            <a:gdLst>
              <a:gd name="connsiteX0" fmla="*/ 680400 w 1119738"/>
              <a:gd name="connsiteY0" fmla="*/ 0 h 1126188"/>
              <a:gd name="connsiteX1" fmla="*/ 892156 w 1119738"/>
              <a:gd name="connsiteY1" fmla="*/ 211756 h 1126188"/>
              <a:gd name="connsiteX2" fmla="*/ 891183 w 1119738"/>
              <a:gd name="connsiteY2" fmla="*/ 221413 h 1126188"/>
              <a:gd name="connsiteX3" fmla="*/ 1119738 w 1119738"/>
              <a:gd name="connsiteY3" fmla="*/ 221413 h 1126188"/>
              <a:gd name="connsiteX4" fmla="*/ 1119738 w 1119738"/>
              <a:gd name="connsiteY4" fmla="*/ 500678 h 1126188"/>
              <a:gd name="connsiteX5" fmla="*/ 1118524 w 1119738"/>
              <a:gd name="connsiteY5" fmla="*/ 500555 h 1126188"/>
              <a:gd name="connsiteX6" fmla="*/ 906768 w 1119738"/>
              <a:gd name="connsiteY6" fmla="*/ 712311 h 1126188"/>
              <a:gd name="connsiteX7" fmla="*/ 1118524 w 1119738"/>
              <a:gd name="connsiteY7" fmla="*/ 924067 h 1126188"/>
              <a:gd name="connsiteX8" fmla="*/ 1119738 w 1119738"/>
              <a:gd name="connsiteY8" fmla="*/ 923945 h 1126188"/>
              <a:gd name="connsiteX9" fmla="*/ 1119738 w 1119738"/>
              <a:gd name="connsiteY9" fmla="*/ 1126188 h 1126188"/>
              <a:gd name="connsiteX10" fmla="*/ 876921 w 1119738"/>
              <a:gd name="connsiteY10" fmla="*/ 1126188 h 1126188"/>
              <a:gd name="connsiteX11" fmla="*/ 873590 w 1119738"/>
              <a:gd name="connsiteY11" fmla="*/ 1093147 h 1126188"/>
              <a:gd name="connsiteX12" fmla="*/ 666136 w 1119738"/>
              <a:gd name="connsiteY12" fmla="*/ 924067 h 1126188"/>
              <a:gd name="connsiteX13" fmla="*/ 458682 w 1119738"/>
              <a:gd name="connsiteY13" fmla="*/ 1093147 h 1126188"/>
              <a:gd name="connsiteX14" fmla="*/ 455351 w 1119738"/>
              <a:gd name="connsiteY14" fmla="*/ 1126188 h 1126188"/>
              <a:gd name="connsiteX15" fmla="*/ 214963 w 1119738"/>
              <a:gd name="connsiteY15" fmla="*/ 1126188 h 1126188"/>
              <a:gd name="connsiteX16" fmla="*/ 214963 w 1119738"/>
              <a:gd name="connsiteY16" fmla="*/ 856352 h 1126188"/>
              <a:gd name="connsiteX17" fmla="*/ 211756 w 1119738"/>
              <a:gd name="connsiteY17" fmla="*/ 856675 h 1126188"/>
              <a:gd name="connsiteX18" fmla="*/ 0 w 1119738"/>
              <a:gd name="connsiteY18" fmla="*/ 644919 h 1126188"/>
              <a:gd name="connsiteX19" fmla="*/ 211756 w 1119738"/>
              <a:gd name="connsiteY19" fmla="*/ 433163 h 1126188"/>
              <a:gd name="connsiteX20" fmla="*/ 214963 w 1119738"/>
              <a:gd name="connsiteY20" fmla="*/ 433486 h 1126188"/>
              <a:gd name="connsiteX21" fmla="*/ 214963 w 1119738"/>
              <a:gd name="connsiteY21" fmla="*/ 221413 h 1126188"/>
              <a:gd name="connsiteX22" fmla="*/ 469618 w 1119738"/>
              <a:gd name="connsiteY22" fmla="*/ 221413 h 1126188"/>
              <a:gd name="connsiteX23" fmla="*/ 468644 w 1119738"/>
              <a:gd name="connsiteY23" fmla="*/ 211756 h 1126188"/>
              <a:gd name="connsiteX24" fmla="*/ 680400 w 1119738"/>
              <a:gd name="connsiteY24" fmla="*/ 0 h 112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9738" h="1126188">
                <a:moveTo>
                  <a:pt x="680400" y="0"/>
                </a:moveTo>
                <a:cubicBezTo>
                  <a:pt x="797350" y="0"/>
                  <a:pt x="892156" y="94806"/>
                  <a:pt x="892156" y="211756"/>
                </a:cubicBezTo>
                <a:lnTo>
                  <a:pt x="891183" y="221413"/>
                </a:lnTo>
                <a:lnTo>
                  <a:pt x="1119738" y="221413"/>
                </a:lnTo>
                <a:lnTo>
                  <a:pt x="1119738" y="500678"/>
                </a:lnTo>
                <a:lnTo>
                  <a:pt x="1118524" y="500555"/>
                </a:lnTo>
                <a:cubicBezTo>
                  <a:pt x="1001574" y="500555"/>
                  <a:pt x="906768" y="595361"/>
                  <a:pt x="906768" y="712311"/>
                </a:cubicBezTo>
                <a:cubicBezTo>
                  <a:pt x="906768" y="829261"/>
                  <a:pt x="1001574" y="924067"/>
                  <a:pt x="1118524" y="924067"/>
                </a:cubicBezTo>
                <a:lnTo>
                  <a:pt x="1119738" y="923945"/>
                </a:lnTo>
                <a:lnTo>
                  <a:pt x="1119738" y="1126188"/>
                </a:lnTo>
                <a:lnTo>
                  <a:pt x="876921" y="1126188"/>
                </a:lnTo>
                <a:lnTo>
                  <a:pt x="873590" y="1093147"/>
                </a:lnTo>
                <a:cubicBezTo>
                  <a:pt x="853845" y="996653"/>
                  <a:pt x="768467" y="924067"/>
                  <a:pt x="666136" y="924067"/>
                </a:cubicBezTo>
                <a:cubicBezTo>
                  <a:pt x="563805" y="924067"/>
                  <a:pt x="478428" y="996653"/>
                  <a:pt x="458682" y="1093147"/>
                </a:cubicBezTo>
                <a:lnTo>
                  <a:pt x="455351" y="1126188"/>
                </a:lnTo>
                <a:lnTo>
                  <a:pt x="214963" y="1126188"/>
                </a:lnTo>
                <a:lnTo>
                  <a:pt x="214963" y="856352"/>
                </a:lnTo>
                <a:lnTo>
                  <a:pt x="211756" y="856675"/>
                </a:lnTo>
                <a:cubicBezTo>
                  <a:pt x="94806" y="856675"/>
                  <a:pt x="0" y="761869"/>
                  <a:pt x="0" y="644919"/>
                </a:cubicBezTo>
                <a:cubicBezTo>
                  <a:pt x="0" y="527969"/>
                  <a:pt x="94806" y="433163"/>
                  <a:pt x="211756" y="433163"/>
                </a:cubicBezTo>
                <a:lnTo>
                  <a:pt x="214963" y="433486"/>
                </a:lnTo>
                <a:lnTo>
                  <a:pt x="214963" y="221413"/>
                </a:lnTo>
                <a:lnTo>
                  <a:pt x="469618" y="221413"/>
                </a:lnTo>
                <a:lnTo>
                  <a:pt x="468644" y="211756"/>
                </a:lnTo>
                <a:cubicBezTo>
                  <a:pt x="468644" y="94806"/>
                  <a:pt x="563450" y="0"/>
                  <a:pt x="680400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82" name="Freihandform: Form 481">
            <a:extLst>
              <a:ext uri="{FF2B5EF4-FFF2-40B4-BE49-F238E27FC236}">
                <a16:creationId xmlns:a16="http://schemas.microsoft.com/office/drawing/2014/main" id="{06EBDB22-9787-EDC7-9858-AFB80EA9EA8D}"/>
              </a:ext>
            </a:extLst>
          </p:cNvPr>
          <p:cNvSpPr/>
          <p:nvPr/>
        </p:nvSpPr>
        <p:spPr>
          <a:xfrm>
            <a:off x="3806797" y="2425563"/>
            <a:ext cx="1344714" cy="1116539"/>
          </a:xfrm>
          <a:custGeom>
            <a:avLst/>
            <a:gdLst>
              <a:gd name="connsiteX0" fmla="*/ 213356 w 1344714"/>
              <a:gd name="connsiteY0" fmla="*/ 0 h 1116539"/>
              <a:gd name="connsiteX1" fmla="*/ 467803 w 1344714"/>
              <a:gd name="connsiteY1" fmla="*/ 0 h 1116539"/>
              <a:gd name="connsiteX2" fmla="*/ 465861 w 1344714"/>
              <a:gd name="connsiteY2" fmla="*/ 19257 h 1116539"/>
              <a:gd name="connsiteX3" fmla="*/ 688626 w 1344714"/>
              <a:gd name="connsiteY3" fmla="*/ 242022 h 1116539"/>
              <a:gd name="connsiteX4" fmla="*/ 911391 w 1344714"/>
              <a:gd name="connsiteY4" fmla="*/ 19257 h 1116539"/>
              <a:gd name="connsiteX5" fmla="*/ 909450 w 1344714"/>
              <a:gd name="connsiteY5" fmla="*/ 0 h 1116539"/>
              <a:gd name="connsiteX6" fmla="*/ 1118131 w 1344714"/>
              <a:gd name="connsiteY6" fmla="*/ 0 h 1116539"/>
              <a:gd name="connsiteX7" fmla="*/ 1118131 w 1344714"/>
              <a:gd name="connsiteY7" fmla="*/ 242108 h 1116539"/>
              <a:gd name="connsiteX8" fmla="*/ 1132958 w 1344714"/>
              <a:gd name="connsiteY8" fmla="*/ 240613 h 1116539"/>
              <a:gd name="connsiteX9" fmla="*/ 1344714 w 1344714"/>
              <a:gd name="connsiteY9" fmla="*/ 452369 h 1116539"/>
              <a:gd name="connsiteX10" fmla="*/ 1132958 w 1344714"/>
              <a:gd name="connsiteY10" fmla="*/ 664125 h 1116539"/>
              <a:gd name="connsiteX11" fmla="*/ 1118131 w 1344714"/>
              <a:gd name="connsiteY11" fmla="*/ 662630 h 1116539"/>
              <a:gd name="connsiteX12" fmla="*/ 1118131 w 1344714"/>
              <a:gd name="connsiteY12" fmla="*/ 904775 h 1116539"/>
              <a:gd name="connsiteX13" fmla="*/ 887510 w 1344714"/>
              <a:gd name="connsiteY13" fmla="*/ 904775 h 1116539"/>
              <a:gd name="connsiteX14" fmla="*/ 887511 w 1344714"/>
              <a:gd name="connsiteY14" fmla="*/ 904783 h 1116539"/>
              <a:gd name="connsiteX15" fmla="*/ 675755 w 1344714"/>
              <a:gd name="connsiteY15" fmla="*/ 1116539 h 1116539"/>
              <a:gd name="connsiteX16" fmla="*/ 463999 w 1344714"/>
              <a:gd name="connsiteY16" fmla="*/ 904783 h 1116539"/>
              <a:gd name="connsiteX17" fmla="*/ 464000 w 1344714"/>
              <a:gd name="connsiteY17" fmla="*/ 904775 h 1116539"/>
              <a:gd name="connsiteX18" fmla="*/ 213356 w 1344714"/>
              <a:gd name="connsiteY18" fmla="*/ 904775 h 1116539"/>
              <a:gd name="connsiteX19" fmla="*/ 213356 w 1344714"/>
              <a:gd name="connsiteY19" fmla="*/ 702492 h 1116539"/>
              <a:gd name="connsiteX20" fmla="*/ 211756 w 1344714"/>
              <a:gd name="connsiteY20" fmla="*/ 702653 h 1116539"/>
              <a:gd name="connsiteX21" fmla="*/ 0 w 1344714"/>
              <a:gd name="connsiteY21" fmla="*/ 490897 h 1116539"/>
              <a:gd name="connsiteX22" fmla="*/ 211756 w 1344714"/>
              <a:gd name="connsiteY22" fmla="*/ 279141 h 1116539"/>
              <a:gd name="connsiteX23" fmla="*/ 213356 w 1344714"/>
              <a:gd name="connsiteY23" fmla="*/ 279302 h 111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44714" h="1116539">
                <a:moveTo>
                  <a:pt x="213356" y="0"/>
                </a:moveTo>
                <a:lnTo>
                  <a:pt x="467803" y="0"/>
                </a:lnTo>
                <a:lnTo>
                  <a:pt x="465861" y="19257"/>
                </a:lnTo>
                <a:cubicBezTo>
                  <a:pt x="465861" y="142287"/>
                  <a:pt x="565596" y="242022"/>
                  <a:pt x="688626" y="242022"/>
                </a:cubicBezTo>
                <a:cubicBezTo>
                  <a:pt x="811656" y="242022"/>
                  <a:pt x="911391" y="142287"/>
                  <a:pt x="911391" y="19257"/>
                </a:cubicBezTo>
                <a:lnTo>
                  <a:pt x="909450" y="0"/>
                </a:lnTo>
                <a:lnTo>
                  <a:pt x="1118131" y="0"/>
                </a:lnTo>
                <a:lnTo>
                  <a:pt x="1118131" y="242108"/>
                </a:lnTo>
                <a:lnTo>
                  <a:pt x="1132958" y="240613"/>
                </a:lnTo>
                <a:cubicBezTo>
                  <a:pt x="1249908" y="240613"/>
                  <a:pt x="1344714" y="335419"/>
                  <a:pt x="1344714" y="452369"/>
                </a:cubicBezTo>
                <a:cubicBezTo>
                  <a:pt x="1344714" y="569319"/>
                  <a:pt x="1249908" y="664125"/>
                  <a:pt x="1132958" y="664125"/>
                </a:cubicBezTo>
                <a:lnTo>
                  <a:pt x="1118131" y="662630"/>
                </a:lnTo>
                <a:lnTo>
                  <a:pt x="1118131" y="904775"/>
                </a:lnTo>
                <a:lnTo>
                  <a:pt x="887510" y="904775"/>
                </a:lnTo>
                <a:lnTo>
                  <a:pt x="887511" y="904783"/>
                </a:lnTo>
                <a:cubicBezTo>
                  <a:pt x="887511" y="1021733"/>
                  <a:pt x="792705" y="1116539"/>
                  <a:pt x="675755" y="1116539"/>
                </a:cubicBezTo>
                <a:cubicBezTo>
                  <a:pt x="558805" y="1116539"/>
                  <a:pt x="463999" y="1021733"/>
                  <a:pt x="463999" y="904783"/>
                </a:cubicBezTo>
                <a:lnTo>
                  <a:pt x="464000" y="904775"/>
                </a:lnTo>
                <a:lnTo>
                  <a:pt x="213356" y="904775"/>
                </a:lnTo>
                <a:lnTo>
                  <a:pt x="213356" y="702492"/>
                </a:lnTo>
                <a:lnTo>
                  <a:pt x="211756" y="702653"/>
                </a:lnTo>
                <a:cubicBezTo>
                  <a:pt x="94806" y="702653"/>
                  <a:pt x="0" y="607847"/>
                  <a:pt x="0" y="490897"/>
                </a:cubicBezTo>
                <a:cubicBezTo>
                  <a:pt x="0" y="373947"/>
                  <a:pt x="94806" y="279141"/>
                  <a:pt x="211756" y="279141"/>
                </a:cubicBezTo>
                <a:lnTo>
                  <a:pt x="213356" y="279302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48" name="Freihandform: Form 347">
            <a:extLst>
              <a:ext uri="{FF2B5EF4-FFF2-40B4-BE49-F238E27FC236}">
                <a16:creationId xmlns:a16="http://schemas.microsoft.com/office/drawing/2014/main" id="{EC198316-AEA2-90F0-BF5B-16DD469DA182}"/>
              </a:ext>
            </a:extLst>
          </p:cNvPr>
          <p:cNvSpPr/>
          <p:nvPr/>
        </p:nvSpPr>
        <p:spPr>
          <a:xfrm>
            <a:off x="4924929" y="2233028"/>
            <a:ext cx="904775" cy="1097310"/>
          </a:xfrm>
          <a:custGeom>
            <a:avLst/>
            <a:gdLst>
              <a:gd name="connsiteX0" fmla="*/ 485680 w 904775"/>
              <a:gd name="connsiteY0" fmla="*/ 0 h 1097310"/>
              <a:gd name="connsiteX1" fmla="*/ 693134 w 904775"/>
              <a:gd name="connsiteY1" fmla="*/ 169080 h 1097310"/>
              <a:gd name="connsiteX2" fmla="*/ 695499 w 904775"/>
              <a:gd name="connsiteY2" fmla="*/ 192535 h 1097310"/>
              <a:gd name="connsiteX3" fmla="*/ 904775 w 904775"/>
              <a:gd name="connsiteY3" fmla="*/ 192535 h 1097310"/>
              <a:gd name="connsiteX4" fmla="*/ 904775 w 904775"/>
              <a:gd name="connsiteY4" fmla="*/ 405392 h 1097310"/>
              <a:gd name="connsiteX5" fmla="*/ 873313 w 904775"/>
              <a:gd name="connsiteY5" fmla="*/ 408563 h 1097310"/>
              <a:gd name="connsiteX6" fmla="*/ 704233 w 904775"/>
              <a:gd name="connsiteY6" fmla="*/ 616017 h 1097310"/>
              <a:gd name="connsiteX7" fmla="*/ 873313 w 904775"/>
              <a:gd name="connsiteY7" fmla="*/ 823471 h 1097310"/>
              <a:gd name="connsiteX8" fmla="*/ 904775 w 904775"/>
              <a:gd name="connsiteY8" fmla="*/ 826643 h 1097310"/>
              <a:gd name="connsiteX9" fmla="*/ 904775 w 904775"/>
              <a:gd name="connsiteY9" fmla="*/ 1097310 h 1097310"/>
              <a:gd name="connsiteX10" fmla="*/ 670269 w 904775"/>
              <a:gd name="connsiteY10" fmla="*/ 1097310 h 1097310"/>
              <a:gd name="connsiteX11" fmla="*/ 669846 w 904775"/>
              <a:gd name="connsiteY11" fmla="*/ 1093115 h 1097310"/>
              <a:gd name="connsiteX12" fmla="*/ 462392 w 904775"/>
              <a:gd name="connsiteY12" fmla="*/ 924035 h 1097310"/>
              <a:gd name="connsiteX13" fmla="*/ 254938 w 904775"/>
              <a:gd name="connsiteY13" fmla="*/ 1093115 h 1097310"/>
              <a:gd name="connsiteX14" fmla="*/ 254515 w 904775"/>
              <a:gd name="connsiteY14" fmla="*/ 1097310 h 1097310"/>
              <a:gd name="connsiteX15" fmla="*/ 0 w 904775"/>
              <a:gd name="connsiteY15" fmla="*/ 1097310 h 1097310"/>
              <a:gd name="connsiteX16" fmla="*/ 0 w 904775"/>
              <a:gd name="connsiteY16" fmla="*/ 855204 h 1097310"/>
              <a:gd name="connsiteX17" fmla="*/ 14442 w 904775"/>
              <a:gd name="connsiteY17" fmla="*/ 856660 h 1097310"/>
              <a:gd name="connsiteX18" fmla="*/ 226198 w 904775"/>
              <a:gd name="connsiteY18" fmla="*/ 644904 h 1097310"/>
              <a:gd name="connsiteX19" fmla="*/ 14442 w 904775"/>
              <a:gd name="connsiteY19" fmla="*/ 433148 h 1097310"/>
              <a:gd name="connsiteX20" fmla="*/ 0 w 904775"/>
              <a:gd name="connsiteY20" fmla="*/ 434604 h 1097310"/>
              <a:gd name="connsiteX21" fmla="*/ 0 w 904775"/>
              <a:gd name="connsiteY21" fmla="*/ 192535 h 1097310"/>
              <a:gd name="connsiteX22" fmla="*/ 275862 w 904775"/>
              <a:gd name="connsiteY22" fmla="*/ 192535 h 1097310"/>
              <a:gd name="connsiteX23" fmla="*/ 278226 w 904775"/>
              <a:gd name="connsiteY23" fmla="*/ 169080 h 1097310"/>
              <a:gd name="connsiteX24" fmla="*/ 485680 w 904775"/>
              <a:gd name="connsiteY24" fmla="*/ 0 h 109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97310">
                <a:moveTo>
                  <a:pt x="485680" y="0"/>
                </a:moveTo>
                <a:cubicBezTo>
                  <a:pt x="588012" y="0"/>
                  <a:pt x="673389" y="72586"/>
                  <a:pt x="693134" y="169080"/>
                </a:cubicBezTo>
                <a:lnTo>
                  <a:pt x="695499" y="192535"/>
                </a:lnTo>
                <a:lnTo>
                  <a:pt x="904775" y="192535"/>
                </a:lnTo>
                <a:lnTo>
                  <a:pt x="904775" y="405392"/>
                </a:lnTo>
                <a:lnTo>
                  <a:pt x="873313" y="408563"/>
                </a:lnTo>
                <a:cubicBezTo>
                  <a:pt x="776819" y="428309"/>
                  <a:pt x="704233" y="513686"/>
                  <a:pt x="704233" y="616017"/>
                </a:cubicBezTo>
                <a:cubicBezTo>
                  <a:pt x="704233" y="718348"/>
                  <a:pt x="776819" y="803726"/>
                  <a:pt x="873313" y="823471"/>
                </a:cubicBezTo>
                <a:lnTo>
                  <a:pt x="904775" y="826643"/>
                </a:lnTo>
                <a:lnTo>
                  <a:pt x="904775" y="1097310"/>
                </a:lnTo>
                <a:lnTo>
                  <a:pt x="670269" y="1097310"/>
                </a:lnTo>
                <a:lnTo>
                  <a:pt x="669846" y="1093115"/>
                </a:lnTo>
                <a:cubicBezTo>
                  <a:pt x="650101" y="996621"/>
                  <a:pt x="564724" y="924035"/>
                  <a:pt x="462392" y="924035"/>
                </a:cubicBezTo>
                <a:cubicBezTo>
                  <a:pt x="360061" y="924035"/>
                  <a:pt x="274684" y="996621"/>
                  <a:pt x="254938" y="1093115"/>
                </a:cubicBezTo>
                <a:lnTo>
                  <a:pt x="254515" y="1097310"/>
                </a:lnTo>
                <a:lnTo>
                  <a:pt x="0" y="1097310"/>
                </a:lnTo>
                <a:lnTo>
                  <a:pt x="0" y="855204"/>
                </a:lnTo>
                <a:lnTo>
                  <a:pt x="14442" y="856660"/>
                </a:lnTo>
                <a:cubicBezTo>
                  <a:pt x="131392" y="856660"/>
                  <a:pt x="226198" y="761854"/>
                  <a:pt x="226198" y="644904"/>
                </a:cubicBezTo>
                <a:cubicBezTo>
                  <a:pt x="226198" y="527954"/>
                  <a:pt x="131392" y="433148"/>
                  <a:pt x="14442" y="433148"/>
                </a:cubicBezTo>
                <a:lnTo>
                  <a:pt x="0" y="434604"/>
                </a:lnTo>
                <a:lnTo>
                  <a:pt x="0" y="192535"/>
                </a:lnTo>
                <a:lnTo>
                  <a:pt x="275862" y="192535"/>
                </a:lnTo>
                <a:lnTo>
                  <a:pt x="278226" y="169080"/>
                </a:lnTo>
                <a:cubicBezTo>
                  <a:pt x="297972" y="72586"/>
                  <a:pt x="383349" y="0"/>
                  <a:pt x="485680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0" name="Freihandform: Form 429">
            <a:extLst>
              <a:ext uri="{FF2B5EF4-FFF2-40B4-BE49-F238E27FC236}">
                <a16:creationId xmlns:a16="http://schemas.microsoft.com/office/drawing/2014/main" id="{21CD2772-9668-AFAC-9623-1D0783D5C621}"/>
              </a:ext>
            </a:extLst>
          </p:cNvPr>
          <p:cNvSpPr/>
          <p:nvPr/>
        </p:nvSpPr>
        <p:spPr>
          <a:xfrm>
            <a:off x="8544029" y="2425562"/>
            <a:ext cx="1119737" cy="1135760"/>
          </a:xfrm>
          <a:custGeom>
            <a:avLst/>
            <a:gdLst>
              <a:gd name="connsiteX0" fmla="*/ 0 w 1119737"/>
              <a:gd name="connsiteY0" fmla="*/ 0 h 1135760"/>
              <a:gd name="connsiteX1" fmla="*/ 261247 w 1119737"/>
              <a:gd name="connsiteY1" fmla="*/ 0 h 1135760"/>
              <a:gd name="connsiteX2" fmla="*/ 264577 w 1119737"/>
              <a:gd name="connsiteY2" fmla="*/ 33038 h 1135760"/>
              <a:gd name="connsiteX3" fmla="*/ 472031 w 1119737"/>
              <a:gd name="connsiteY3" fmla="*/ 202118 h 1135760"/>
              <a:gd name="connsiteX4" fmla="*/ 679485 w 1119737"/>
              <a:gd name="connsiteY4" fmla="*/ 33038 h 1135760"/>
              <a:gd name="connsiteX5" fmla="*/ 682815 w 1119737"/>
              <a:gd name="connsiteY5" fmla="*/ 0 h 1135760"/>
              <a:gd name="connsiteX6" fmla="*/ 904775 w 1119737"/>
              <a:gd name="connsiteY6" fmla="*/ 0 h 1135760"/>
              <a:gd name="connsiteX7" fmla="*/ 904775 w 1119737"/>
              <a:gd name="connsiteY7" fmla="*/ 289055 h 1135760"/>
              <a:gd name="connsiteX8" fmla="*/ 907981 w 1119737"/>
              <a:gd name="connsiteY8" fmla="*/ 288732 h 1135760"/>
              <a:gd name="connsiteX9" fmla="*/ 1119737 w 1119737"/>
              <a:gd name="connsiteY9" fmla="*/ 500488 h 1135760"/>
              <a:gd name="connsiteX10" fmla="*/ 907981 w 1119737"/>
              <a:gd name="connsiteY10" fmla="*/ 712244 h 1135760"/>
              <a:gd name="connsiteX11" fmla="*/ 904775 w 1119737"/>
              <a:gd name="connsiteY11" fmla="*/ 711921 h 1135760"/>
              <a:gd name="connsiteX12" fmla="*/ 904775 w 1119737"/>
              <a:gd name="connsiteY12" fmla="*/ 904775 h 1135760"/>
              <a:gd name="connsiteX13" fmla="*/ 689474 w 1119737"/>
              <a:gd name="connsiteY13" fmla="*/ 904775 h 1135760"/>
              <a:gd name="connsiteX14" fmla="*/ 691412 w 1119737"/>
              <a:gd name="connsiteY14" fmla="*/ 924004 h 1135760"/>
              <a:gd name="connsiteX15" fmla="*/ 479656 w 1119737"/>
              <a:gd name="connsiteY15" fmla="*/ 1135760 h 1135760"/>
              <a:gd name="connsiteX16" fmla="*/ 267900 w 1119737"/>
              <a:gd name="connsiteY16" fmla="*/ 924004 h 1135760"/>
              <a:gd name="connsiteX17" fmla="*/ 269838 w 1119737"/>
              <a:gd name="connsiteY17" fmla="*/ 904775 h 1135760"/>
              <a:gd name="connsiteX18" fmla="*/ 0 w 1119737"/>
              <a:gd name="connsiteY18" fmla="*/ 904775 h 1135760"/>
              <a:gd name="connsiteX19" fmla="*/ 0 w 1119737"/>
              <a:gd name="connsiteY19" fmla="*/ 702299 h 1135760"/>
              <a:gd name="connsiteX20" fmla="*/ 3206 w 1119737"/>
              <a:gd name="connsiteY20" fmla="*/ 702622 h 1135760"/>
              <a:gd name="connsiteX21" fmla="*/ 214962 w 1119737"/>
              <a:gd name="connsiteY21" fmla="*/ 490866 h 1135760"/>
              <a:gd name="connsiteX22" fmla="*/ 3206 w 1119737"/>
              <a:gd name="connsiteY22" fmla="*/ 279110 h 1135760"/>
              <a:gd name="connsiteX23" fmla="*/ 0 w 1119737"/>
              <a:gd name="connsiteY23" fmla="*/ 279433 h 113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9737" h="1135760">
                <a:moveTo>
                  <a:pt x="0" y="0"/>
                </a:moveTo>
                <a:lnTo>
                  <a:pt x="261247" y="0"/>
                </a:lnTo>
                <a:lnTo>
                  <a:pt x="264577" y="33038"/>
                </a:lnTo>
                <a:cubicBezTo>
                  <a:pt x="284323" y="129532"/>
                  <a:pt x="369700" y="202118"/>
                  <a:pt x="472031" y="202118"/>
                </a:cubicBezTo>
                <a:cubicBezTo>
                  <a:pt x="574362" y="202118"/>
                  <a:pt x="659740" y="129532"/>
                  <a:pt x="679485" y="33038"/>
                </a:cubicBezTo>
                <a:lnTo>
                  <a:pt x="682815" y="0"/>
                </a:lnTo>
                <a:lnTo>
                  <a:pt x="904775" y="0"/>
                </a:lnTo>
                <a:lnTo>
                  <a:pt x="904775" y="289055"/>
                </a:lnTo>
                <a:lnTo>
                  <a:pt x="907981" y="288732"/>
                </a:lnTo>
                <a:cubicBezTo>
                  <a:pt x="1024931" y="288732"/>
                  <a:pt x="1119737" y="383538"/>
                  <a:pt x="1119737" y="500488"/>
                </a:cubicBezTo>
                <a:cubicBezTo>
                  <a:pt x="1119737" y="617438"/>
                  <a:pt x="1024931" y="712244"/>
                  <a:pt x="907981" y="712244"/>
                </a:cubicBezTo>
                <a:lnTo>
                  <a:pt x="904775" y="711921"/>
                </a:lnTo>
                <a:lnTo>
                  <a:pt x="904775" y="904775"/>
                </a:lnTo>
                <a:lnTo>
                  <a:pt x="689474" y="904775"/>
                </a:lnTo>
                <a:lnTo>
                  <a:pt x="691412" y="924004"/>
                </a:lnTo>
                <a:cubicBezTo>
                  <a:pt x="691412" y="1040954"/>
                  <a:pt x="596606" y="1135760"/>
                  <a:pt x="479656" y="1135760"/>
                </a:cubicBezTo>
                <a:cubicBezTo>
                  <a:pt x="362706" y="1135760"/>
                  <a:pt x="267900" y="1040954"/>
                  <a:pt x="267900" y="924004"/>
                </a:cubicBezTo>
                <a:lnTo>
                  <a:pt x="269838" y="904775"/>
                </a:lnTo>
                <a:lnTo>
                  <a:pt x="0" y="904775"/>
                </a:lnTo>
                <a:lnTo>
                  <a:pt x="0" y="702299"/>
                </a:lnTo>
                <a:lnTo>
                  <a:pt x="3206" y="702622"/>
                </a:lnTo>
                <a:cubicBezTo>
                  <a:pt x="120156" y="702622"/>
                  <a:pt x="214962" y="607816"/>
                  <a:pt x="214962" y="490866"/>
                </a:cubicBezTo>
                <a:cubicBezTo>
                  <a:pt x="214962" y="373916"/>
                  <a:pt x="120156" y="279110"/>
                  <a:pt x="3206" y="279110"/>
                </a:cubicBezTo>
                <a:lnTo>
                  <a:pt x="0" y="279433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2" name="Freihandform: Form 321">
            <a:extLst>
              <a:ext uri="{FF2B5EF4-FFF2-40B4-BE49-F238E27FC236}">
                <a16:creationId xmlns:a16="http://schemas.microsoft.com/office/drawing/2014/main" id="{4C71ABF8-A3AD-21EF-ECB4-5C72FD4C7328}"/>
              </a:ext>
            </a:extLst>
          </p:cNvPr>
          <p:cNvSpPr/>
          <p:nvPr/>
        </p:nvSpPr>
        <p:spPr>
          <a:xfrm>
            <a:off x="1975188" y="3330339"/>
            <a:ext cx="1360351" cy="904775"/>
          </a:xfrm>
          <a:custGeom>
            <a:avLst/>
            <a:gdLst>
              <a:gd name="connsiteX0" fmla="*/ 241828 w 1360351"/>
              <a:gd name="connsiteY0" fmla="*/ 0 h 904775"/>
              <a:gd name="connsiteX1" fmla="*/ 468186 w 1360351"/>
              <a:gd name="connsiteY1" fmla="*/ 0 h 904775"/>
              <a:gd name="connsiteX2" fmla="*/ 467218 w 1360351"/>
              <a:gd name="connsiteY2" fmla="*/ 9599 h 904775"/>
              <a:gd name="connsiteX3" fmla="*/ 678974 w 1360351"/>
              <a:gd name="connsiteY3" fmla="*/ 221355 h 904775"/>
              <a:gd name="connsiteX4" fmla="*/ 890730 w 1360351"/>
              <a:gd name="connsiteY4" fmla="*/ 9599 h 904775"/>
              <a:gd name="connsiteX5" fmla="*/ 889762 w 1360351"/>
              <a:gd name="connsiteY5" fmla="*/ 0 h 904775"/>
              <a:gd name="connsiteX6" fmla="*/ 1146603 w 1360351"/>
              <a:gd name="connsiteY6" fmla="*/ 0 h 904775"/>
              <a:gd name="connsiteX7" fmla="*/ 1146603 w 1360351"/>
              <a:gd name="connsiteY7" fmla="*/ 260066 h 904775"/>
              <a:gd name="connsiteX8" fmla="*/ 1148595 w 1360351"/>
              <a:gd name="connsiteY8" fmla="*/ 259865 h 904775"/>
              <a:gd name="connsiteX9" fmla="*/ 1360351 w 1360351"/>
              <a:gd name="connsiteY9" fmla="*/ 471621 h 904775"/>
              <a:gd name="connsiteX10" fmla="*/ 1148595 w 1360351"/>
              <a:gd name="connsiteY10" fmla="*/ 683377 h 904775"/>
              <a:gd name="connsiteX11" fmla="*/ 1146603 w 1360351"/>
              <a:gd name="connsiteY11" fmla="*/ 683176 h 904775"/>
              <a:gd name="connsiteX12" fmla="*/ 1146603 w 1360351"/>
              <a:gd name="connsiteY12" fmla="*/ 904775 h 904775"/>
              <a:gd name="connsiteX13" fmla="*/ 906016 w 1360351"/>
              <a:gd name="connsiteY13" fmla="*/ 904775 h 904775"/>
              <a:gd name="connsiteX14" fmla="*/ 907963 w 1360351"/>
              <a:gd name="connsiteY14" fmla="*/ 895133 h 904775"/>
              <a:gd name="connsiteX15" fmla="*/ 696207 w 1360351"/>
              <a:gd name="connsiteY15" fmla="*/ 683377 h 904775"/>
              <a:gd name="connsiteX16" fmla="*/ 484451 w 1360351"/>
              <a:gd name="connsiteY16" fmla="*/ 895133 h 904775"/>
              <a:gd name="connsiteX17" fmla="*/ 486398 w 1360351"/>
              <a:gd name="connsiteY17" fmla="*/ 904775 h 904775"/>
              <a:gd name="connsiteX18" fmla="*/ 241828 w 1360351"/>
              <a:gd name="connsiteY18" fmla="*/ 904775 h 904775"/>
              <a:gd name="connsiteX19" fmla="*/ 241828 w 1360351"/>
              <a:gd name="connsiteY19" fmla="*/ 651469 h 904775"/>
              <a:gd name="connsiteX20" fmla="*/ 211756 w 1360351"/>
              <a:gd name="connsiteY20" fmla="*/ 654500 h 904775"/>
              <a:gd name="connsiteX21" fmla="*/ 0 w 1360351"/>
              <a:gd name="connsiteY21" fmla="*/ 442744 h 904775"/>
              <a:gd name="connsiteX22" fmla="*/ 211756 w 1360351"/>
              <a:gd name="connsiteY22" fmla="*/ 230988 h 904775"/>
              <a:gd name="connsiteX23" fmla="*/ 241828 w 1360351"/>
              <a:gd name="connsiteY23" fmla="*/ 234020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0351" h="904775">
                <a:moveTo>
                  <a:pt x="241828" y="0"/>
                </a:moveTo>
                <a:lnTo>
                  <a:pt x="468186" y="0"/>
                </a:lnTo>
                <a:lnTo>
                  <a:pt x="467218" y="9599"/>
                </a:lnTo>
                <a:cubicBezTo>
                  <a:pt x="467218" y="126549"/>
                  <a:pt x="562024" y="221355"/>
                  <a:pt x="678974" y="221355"/>
                </a:cubicBezTo>
                <a:cubicBezTo>
                  <a:pt x="795924" y="221355"/>
                  <a:pt x="890730" y="126549"/>
                  <a:pt x="890730" y="9599"/>
                </a:cubicBezTo>
                <a:lnTo>
                  <a:pt x="889762" y="0"/>
                </a:lnTo>
                <a:lnTo>
                  <a:pt x="1146603" y="0"/>
                </a:lnTo>
                <a:lnTo>
                  <a:pt x="1146603" y="260066"/>
                </a:lnTo>
                <a:lnTo>
                  <a:pt x="1148595" y="259865"/>
                </a:lnTo>
                <a:cubicBezTo>
                  <a:pt x="1265545" y="259865"/>
                  <a:pt x="1360351" y="354671"/>
                  <a:pt x="1360351" y="471621"/>
                </a:cubicBezTo>
                <a:cubicBezTo>
                  <a:pt x="1360351" y="588571"/>
                  <a:pt x="1265545" y="683377"/>
                  <a:pt x="1148595" y="683377"/>
                </a:cubicBezTo>
                <a:lnTo>
                  <a:pt x="1146603" y="683176"/>
                </a:lnTo>
                <a:lnTo>
                  <a:pt x="1146603" y="904775"/>
                </a:lnTo>
                <a:lnTo>
                  <a:pt x="906016" y="904775"/>
                </a:lnTo>
                <a:lnTo>
                  <a:pt x="907963" y="895133"/>
                </a:lnTo>
                <a:cubicBezTo>
                  <a:pt x="907963" y="778183"/>
                  <a:pt x="813157" y="683377"/>
                  <a:pt x="696207" y="683377"/>
                </a:cubicBezTo>
                <a:cubicBezTo>
                  <a:pt x="579257" y="683377"/>
                  <a:pt x="484451" y="778183"/>
                  <a:pt x="484451" y="895133"/>
                </a:cubicBezTo>
                <a:lnTo>
                  <a:pt x="486398" y="904775"/>
                </a:lnTo>
                <a:lnTo>
                  <a:pt x="241828" y="904775"/>
                </a:lnTo>
                <a:lnTo>
                  <a:pt x="241828" y="651469"/>
                </a:lnTo>
                <a:lnTo>
                  <a:pt x="211756" y="654500"/>
                </a:lnTo>
                <a:cubicBezTo>
                  <a:pt x="94806" y="654500"/>
                  <a:pt x="0" y="559694"/>
                  <a:pt x="0" y="442744"/>
                </a:cubicBezTo>
                <a:cubicBezTo>
                  <a:pt x="0" y="325794"/>
                  <a:pt x="94806" y="230988"/>
                  <a:pt x="211756" y="230988"/>
                </a:cubicBezTo>
                <a:lnTo>
                  <a:pt x="241828" y="234020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42" name="Freihandform: Form 341">
            <a:extLst>
              <a:ext uri="{FF2B5EF4-FFF2-40B4-BE49-F238E27FC236}">
                <a16:creationId xmlns:a16="http://schemas.microsoft.com/office/drawing/2014/main" id="{0444B467-4875-30D0-1EAA-859665BE9903}"/>
              </a:ext>
            </a:extLst>
          </p:cNvPr>
          <p:cNvSpPr/>
          <p:nvPr/>
        </p:nvSpPr>
        <p:spPr>
          <a:xfrm>
            <a:off x="3121791" y="3128215"/>
            <a:ext cx="904775" cy="1299386"/>
          </a:xfrm>
          <a:custGeom>
            <a:avLst/>
            <a:gdLst>
              <a:gd name="connsiteX0" fmla="*/ 444375 w 904775"/>
              <a:gd name="connsiteY0" fmla="*/ 0 h 1299386"/>
              <a:gd name="connsiteX1" fmla="*/ 651829 w 904775"/>
              <a:gd name="connsiteY1" fmla="*/ 169080 h 1299386"/>
              <a:gd name="connsiteX2" fmla="*/ 655160 w 904775"/>
              <a:gd name="connsiteY2" fmla="*/ 202122 h 1299386"/>
              <a:gd name="connsiteX3" fmla="*/ 904775 w 904775"/>
              <a:gd name="connsiteY3" fmla="*/ 202122 h 1299386"/>
              <a:gd name="connsiteX4" fmla="*/ 904775 w 904775"/>
              <a:gd name="connsiteY4" fmla="*/ 424605 h 1299386"/>
              <a:gd name="connsiteX5" fmla="*/ 893941 w 904775"/>
              <a:gd name="connsiteY5" fmla="*/ 423513 h 1299386"/>
              <a:gd name="connsiteX6" fmla="*/ 682185 w 904775"/>
              <a:gd name="connsiteY6" fmla="*/ 635269 h 1299386"/>
              <a:gd name="connsiteX7" fmla="*/ 893941 w 904775"/>
              <a:gd name="connsiteY7" fmla="*/ 847025 h 1299386"/>
              <a:gd name="connsiteX8" fmla="*/ 904775 w 904775"/>
              <a:gd name="connsiteY8" fmla="*/ 845933 h 1299386"/>
              <a:gd name="connsiteX9" fmla="*/ 904775 w 904775"/>
              <a:gd name="connsiteY9" fmla="*/ 1106897 h 1299386"/>
              <a:gd name="connsiteX10" fmla="*/ 675035 w 904775"/>
              <a:gd name="connsiteY10" fmla="*/ 1106897 h 1299386"/>
              <a:gd name="connsiteX11" fmla="*/ 672675 w 904775"/>
              <a:gd name="connsiteY11" fmla="*/ 1130307 h 1299386"/>
              <a:gd name="connsiteX12" fmla="*/ 465221 w 904775"/>
              <a:gd name="connsiteY12" fmla="*/ 1299386 h 1299386"/>
              <a:gd name="connsiteX13" fmla="*/ 257767 w 904775"/>
              <a:gd name="connsiteY13" fmla="*/ 1130307 h 1299386"/>
              <a:gd name="connsiteX14" fmla="*/ 255407 w 904775"/>
              <a:gd name="connsiteY14" fmla="*/ 1106897 h 1299386"/>
              <a:gd name="connsiteX15" fmla="*/ 0 w 904775"/>
              <a:gd name="connsiteY15" fmla="*/ 1106897 h 1299386"/>
              <a:gd name="connsiteX16" fmla="*/ 0 w 904775"/>
              <a:gd name="connsiteY16" fmla="*/ 885338 h 1299386"/>
              <a:gd name="connsiteX17" fmla="*/ 1607 w 904775"/>
              <a:gd name="connsiteY17" fmla="*/ 885500 h 1299386"/>
              <a:gd name="connsiteX18" fmla="*/ 213363 w 904775"/>
              <a:gd name="connsiteY18" fmla="*/ 673744 h 1299386"/>
              <a:gd name="connsiteX19" fmla="*/ 1607 w 904775"/>
              <a:gd name="connsiteY19" fmla="*/ 461988 h 1299386"/>
              <a:gd name="connsiteX20" fmla="*/ 0 w 904775"/>
              <a:gd name="connsiteY20" fmla="*/ 462150 h 1299386"/>
              <a:gd name="connsiteX21" fmla="*/ 0 w 904775"/>
              <a:gd name="connsiteY21" fmla="*/ 202122 h 1299386"/>
              <a:gd name="connsiteX22" fmla="*/ 233590 w 904775"/>
              <a:gd name="connsiteY22" fmla="*/ 202122 h 1299386"/>
              <a:gd name="connsiteX23" fmla="*/ 236921 w 904775"/>
              <a:gd name="connsiteY23" fmla="*/ 169080 h 1299386"/>
              <a:gd name="connsiteX24" fmla="*/ 444375 w 904775"/>
              <a:gd name="connsiteY24" fmla="*/ 0 h 129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299386">
                <a:moveTo>
                  <a:pt x="444375" y="0"/>
                </a:moveTo>
                <a:cubicBezTo>
                  <a:pt x="546706" y="0"/>
                  <a:pt x="632084" y="72586"/>
                  <a:pt x="651829" y="169080"/>
                </a:cubicBezTo>
                <a:lnTo>
                  <a:pt x="655160" y="202122"/>
                </a:lnTo>
                <a:lnTo>
                  <a:pt x="904775" y="202122"/>
                </a:lnTo>
                <a:lnTo>
                  <a:pt x="904775" y="424605"/>
                </a:lnTo>
                <a:lnTo>
                  <a:pt x="893941" y="423513"/>
                </a:lnTo>
                <a:cubicBezTo>
                  <a:pt x="776991" y="423513"/>
                  <a:pt x="682185" y="518319"/>
                  <a:pt x="682185" y="635269"/>
                </a:cubicBezTo>
                <a:cubicBezTo>
                  <a:pt x="682185" y="752219"/>
                  <a:pt x="776991" y="847025"/>
                  <a:pt x="893941" y="847025"/>
                </a:cubicBezTo>
                <a:lnTo>
                  <a:pt x="904775" y="845933"/>
                </a:lnTo>
                <a:lnTo>
                  <a:pt x="904775" y="1106897"/>
                </a:lnTo>
                <a:lnTo>
                  <a:pt x="675035" y="1106897"/>
                </a:lnTo>
                <a:lnTo>
                  <a:pt x="672675" y="1130307"/>
                </a:lnTo>
                <a:cubicBezTo>
                  <a:pt x="652930" y="1226800"/>
                  <a:pt x="567552" y="1299386"/>
                  <a:pt x="465221" y="1299386"/>
                </a:cubicBezTo>
                <a:cubicBezTo>
                  <a:pt x="362890" y="1299386"/>
                  <a:pt x="277513" y="1226800"/>
                  <a:pt x="257767" y="1130307"/>
                </a:cubicBezTo>
                <a:lnTo>
                  <a:pt x="255407" y="1106897"/>
                </a:lnTo>
                <a:lnTo>
                  <a:pt x="0" y="1106897"/>
                </a:lnTo>
                <a:lnTo>
                  <a:pt x="0" y="885338"/>
                </a:lnTo>
                <a:lnTo>
                  <a:pt x="1607" y="885500"/>
                </a:lnTo>
                <a:cubicBezTo>
                  <a:pt x="118557" y="885500"/>
                  <a:pt x="213363" y="790694"/>
                  <a:pt x="213363" y="673744"/>
                </a:cubicBezTo>
                <a:cubicBezTo>
                  <a:pt x="213363" y="556794"/>
                  <a:pt x="118557" y="461988"/>
                  <a:pt x="1607" y="461988"/>
                </a:cubicBezTo>
                <a:lnTo>
                  <a:pt x="0" y="462150"/>
                </a:lnTo>
                <a:lnTo>
                  <a:pt x="0" y="202122"/>
                </a:lnTo>
                <a:lnTo>
                  <a:pt x="233590" y="202122"/>
                </a:lnTo>
                <a:lnTo>
                  <a:pt x="236921" y="169080"/>
                </a:lnTo>
                <a:cubicBezTo>
                  <a:pt x="256667" y="72586"/>
                  <a:pt x="342044" y="0"/>
                  <a:pt x="444375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89" name="Freihandform: Form 388">
            <a:extLst>
              <a:ext uri="{FF2B5EF4-FFF2-40B4-BE49-F238E27FC236}">
                <a16:creationId xmlns:a16="http://schemas.microsoft.com/office/drawing/2014/main" id="{A8044B5B-643F-21A4-9158-71095D291E59}"/>
              </a:ext>
            </a:extLst>
          </p:cNvPr>
          <p:cNvSpPr/>
          <p:nvPr/>
        </p:nvSpPr>
        <p:spPr>
          <a:xfrm>
            <a:off x="3803590" y="3330338"/>
            <a:ext cx="1333478" cy="1145383"/>
          </a:xfrm>
          <a:custGeom>
            <a:avLst/>
            <a:gdLst>
              <a:gd name="connsiteX0" fmla="*/ 222975 w 1333478"/>
              <a:gd name="connsiteY0" fmla="*/ 0 h 1145383"/>
              <a:gd name="connsiteX1" fmla="*/ 466823 w 1333478"/>
              <a:gd name="connsiteY1" fmla="*/ 0 h 1145383"/>
              <a:gd name="connsiteX2" fmla="*/ 466822 w 1333478"/>
              <a:gd name="connsiteY2" fmla="*/ 8 h 1145383"/>
              <a:gd name="connsiteX3" fmla="*/ 678578 w 1333478"/>
              <a:gd name="connsiteY3" fmla="*/ 211764 h 1145383"/>
              <a:gd name="connsiteX4" fmla="*/ 890334 w 1333478"/>
              <a:gd name="connsiteY4" fmla="*/ 8 h 1145383"/>
              <a:gd name="connsiteX5" fmla="*/ 890333 w 1333478"/>
              <a:gd name="connsiteY5" fmla="*/ 0 h 1145383"/>
              <a:gd name="connsiteX6" fmla="*/ 1127750 w 1333478"/>
              <a:gd name="connsiteY6" fmla="*/ 0 h 1145383"/>
              <a:gd name="connsiteX7" fmla="*/ 1127750 w 1333478"/>
              <a:gd name="connsiteY7" fmla="*/ 298967 h 1145383"/>
              <a:gd name="connsiteX8" fmla="*/ 1164399 w 1333478"/>
              <a:gd name="connsiteY8" fmla="*/ 302661 h 1145383"/>
              <a:gd name="connsiteX9" fmla="*/ 1333478 w 1333478"/>
              <a:gd name="connsiteY9" fmla="*/ 510115 h 1145383"/>
              <a:gd name="connsiteX10" fmla="*/ 1164399 w 1333478"/>
              <a:gd name="connsiteY10" fmla="*/ 717569 h 1145383"/>
              <a:gd name="connsiteX11" fmla="*/ 1127750 w 1333478"/>
              <a:gd name="connsiteY11" fmla="*/ 721263 h 1145383"/>
              <a:gd name="connsiteX12" fmla="*/ 1127750 w 1333478"/>
              <a:gd name="connsiteY12" fmla="*/ 904775 h 1145383"/>
              <a:gd name="connsiteX13" fmla="*/ 878182 w 1333478"/>
              <a:gd name="connsiteY13" fmla="*/ 904775 h 1145383"/>
              <a:gd name="connsiteX14" fmla="*/ 881090 w 1333478"/>
              <a:gd name="connsiteY14" fmla="*/ 933627 h 1145383"/>
              <a:gd name="connsiteX15" fmla="*/ 669334 w 1333478"/>
              <a:gd name="connsiteY15" fmla="*/ 1145383 h 1145383"/>
              <a:gd name="connsiteX16" fmla="*/ 457578 w 1333478"/>
              <a:gd name="connsiteY16" fmla="*/ 933627 h 1145383"/>
              <a:gd name="connsiteX17" fmla="*/ 460487 w 1333478"/>
              <a:gd name="connsiteY17" fmla="*/ 904775 h 1145383"/>
              <a:gd name="connsiteX18" fmla="*/ 222975 w 1333478"/>
              <a:gd name="connsiteY18" fmla="*/ 904775 h 1145383"/>
              <a:gd name="connsiteX19" fmla="*/ 222975 w 1333478"/>
              <a:gd name="connsiteY19" fmla="*/ 643771 h 1145383"/>
              <a:gd name="connsiteX20" fmla="*/ 211756 w 1333478"/>
              <a:gd name="connsiteY20" fmla="*/ 644902 h 1145383"/>
              <a:gd name="connsiteX21" fmla="*/ 0 w 1333478"/>
              <a:gd name="connsiteY21" fmla="*/ 433146 h 1145383"/>
              <a:gd name="connsiteX22" fmla="*/ 211756 w 1333478"/>
              <a:gd name="connsiteY22" fmla="*/ 221390 h 1145383"/>
              <a:gd name="connsiteX23" fmla="*/ 222975 w 1333478"/>
              <a:gd name="connsiteY23" fmla="*/ 222521 h 114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478" h="1145383">
                <a:moveTo>
                  <a:pt x="222975" y="0"/>
                </a:moveTo>
                <a:lnTo>
                  <a:pt x="466823" y="0"/>
                </a:lnTo>
                <a:lnTo>
                  <a:pt x="466822" y="8"/>
                </a:lnTo>
                <a:cubicBezTo>
                  <a:pt x="466822" y="116958"/>
                  <a:pt x="561628" y="211764"/>
                  <a:pt x="678578" y="211764"/>
                </a:cubicBezTo>
                <a:cubicBezTo>
                  <a:pt x="795528" y="211764"/>
                  <a:pt x="890334" y="116958"/>
                  <a:pt x="890334" y="8"/>
                </a:cubicBezTo>
                <a:lnTo>
                  <a:pt x="890333" y="0"/>
                </a:lnTo>
                <a:lnTo>
                  <a:pt x="1127750" y="0"/>
                </a:lnTo>
                <a:lnTo>
                  <a:pt x="1127750" y="298967"/>
                </a:lnTo>
                <a:lnTo>
                  <a:pt x="1164399" y="302661"/>
                </a:lnTo>
                <a:cubicBezTo>
                  <a:pt x="1260892" y="322407"/>
                  <a:pt x="1333478" y="407784"/>
                  <a:pt x="1333478" y="510115"/>
                </a:cubicBezTo>
                <a:cubicBezTo>
                  <a:pt x="1333478" y="612446"/>
                  <a:pt x="1260892" y="697824"/>
                  <a:pt x="1164399" y="717569"/>
                </a:cubicBezTo>
                <a:lnTo>
                  <a:pt x="1127750" y="721263"/>
                </a:lnTo>
                <a:lnTo>
                  <a:pt x="1127750" y="904775"/>
                </a:lnTo>
                <a:lnTo>
                  <a:pt x="878182" y="904775"/>
                </a:lnTo>
                <a:lnTo>
                  <a:pt x="881090" y="933627"/>
                </a:lnTo>
                <a:cubicBezTo>
                  <a:pt x="881090" y="1050577"/>
                  <a:pt x="786284" y="1145383"/>
                  <a:pt x="669334" y="1145383"/>
                </a:cubicBezTo>
                <a:cubicBezTo>
                  <a:pt x="552384" y="1145383"/>
                  <a:pt x="457578" y="1050577"/>
                  <a:pt x="457578" y="933627"/>
                </a:cubicBezTo>
                <a:lnTo>
                  <a:pt x="460487" y="904775"/>
                </a:lnTo>
                <a:lnTo>
                  <a:pt x="222975" y="904775"/>
                </a:lnTo>
                <a:lnTo>
                  <a:pt x="222975" y="643771"/>
                </a:lnTo>
                <a:lnTo>
                  <a:pt x="211756" y="644902"/>
                </a:lnTo>
                <a:cubicBezTo>
                  <a:pt x="94806" y="644902"/>
                  <a:pt x="0" y="550096"/>
                  <a:pt x="0" y="433146"/>
                </a:cubicBezTo>
                <a:cubicBezTo>
                  <a:pt x="0" y="316196"/>
                  <a:pt x="94806" y="221390"/>
                  <a:pt x="211756" y="221390"/>
                </a:cubicBezTo>
                <a:lnTo>
                  <a:pt x="222975" y="222521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2" name="Freihandform: Form 411">
            <a:extLst>
              <a:ext uri="{FF2B5EF4-FFF2-40B4-BE49-F238E27FC236}">
                <a16:creationId xmlns:a16="http://schemas.microsoft.com/office/drawing/2014/main" id="{5350AF71-CDA3-6B55-A824-CA3604838F27}"/>
              </a:ext>
            </a:extLst>
          </p:cNvPr>
          <p:cNvSpPr/>
          <p:nvPr/>
        </p:nvSpPr>
        <p:spPr>
          <a:xfrm>
            <a:off x="4931341" y="3157063"/>
            <a:ext cx="904775" cy="1078051"/>
          </a:xfrm>
          <a:custGeom>
            <a:avLst/>
            <a:gdLst>
              <a:gd name="connsiteX0" fmla="*/ 455595 w 904775"/>
              <a:gd name="connsiteY0" fmla="*/ 0 h 1078051"/>
              <a:gd name="connsiteX1" fmla="*/ 663049 w 904775"/>
              <a:gd name="connsiteY1" fmla="*/ 169080 h 1078051"/>
              <a:gd name="connsiteX2" fmla="*/ 663472 w 904775"/>
              <a:gd name="connsiteY2" fmla="*/ 173276 h 1078051"/>
              <a:gd name="connsiteX3" fmla="*/ 904775 w 904775"/>
              <a:gd name="connsiteY3" fmla="*/ 173276 h 1078051"/>
              <a:gd name="connsiteX4" fmla="*/ 904775 w 904775"/>
              <a:gd name="connsiteY4" fmla="*/ 423512 h 1078051"/>
              <a:gd name="connsiteX5" fmla="*/ 862100 w 904775"/>
              <a:gd name="connsiteY5" fmla="*/ 427814 h 1078051"/>
              <a:gd name="connsiteX6" fmla="*/ 822351 w 904775"/>
              <a:gd name="connsiteY6" fmla="*/ 440153 h 1078051"/>
              <a:gd name="connsiteX7" fmla="*/ 810213 w 904775"/>
              <a:gd name="connsiteY7" fmla="*/ 448337 h 1078051"/>
              <a:gd name="connsiteX8" fmla="*/ 795358 w 904775"/>
              <a:gd name="connsiteY8" fmla="*/ 454169 h 1078051"/>
              <a:gd name="connsiteX9" fmla="*/ 773518 w 904775"/>
              <a:gd name="connsiteY9" fmla="*/ 473077 h 1078051"/>
              <a:gd name="connsiteX10" fmla="*/ 755042 w 904775"/>
              <a:gd name="connsiteY10" fmla="*/ 485534 h 1078051"/>
              <a:gd name="connsiteX11" fmla="*/ 749310 w 904775"/>
              <a:gd name="connsiteY11" fmla="*/ 494035 h 1078051"/>
              <a:gd name="connsiteX12" fmla="*/ 741760 w 904775"/>
              <a:gd name="connsiteY12" fmla="*/ 500572 h 1078051"/>
              <a:gd name="connsiteX13" fmla="*/ 723818 w 904775"/>
              <a:gd name="connsiteY13" fmla="*/ 531845 h 1078051"/>
              <a:gd name="connsiteX14" fmla="*/ 709661 w 904775"/>
              <a:gd name="connsiteY14" fmla="*/ 552843 h 1078051"/>
              <a:gd name="connsiteX15" fmla="*/ 707173 w 904775"/>
              <a:gd name="connsiteY15" fmla="*/ 560859 h 1078051"/>
              <a:gd name="connsiteX16" fmla="*/ 706255 w 904775"/>
              <a:gd name="connsiteY16" fmla="*/ 562459 h 1078051"/>
              <a:gd name="connsiteX17" fmla="*/ 705699 w 904775"/>
              <a:gd name="connsiteY17" fmla="*/ 565606 h 1078051"/>
              <a:gd name="connsiteX18" fmla="*/ 697322 w 904775"/>
              <a:gd name="connsiteY18" fmla="*/ 592592 h 1078051"/>
              <a:gd name="connsiteX19" fmla="*/ 693020 w 904775"/>
              <a:gd name="connsiteY19" fmla="*/ 635268 h 1078051"/>
              <a:gd name="connsiteX20" fmla="*/ 697322 w 904775"/>
              <a:gd name="connsiteY20" fmla="*/ 677944 h 1078051"/>
              <a:gd name="connsiteX21" fmla="*/ 705699 w 904775"/>
              <a:gd name="connsiteY21" fmla="*/ 704930 h 1078051"/>
              <a:gd name="connsiteX22" fmla="*/ 706255 w 904775"/>
              <a:gd name="connsiteY22" fmla="*/ 708077 h 1078051"/>
              <a:gd name="connsiteX23" fmla="*/ 707173 w 904775"/>
              <a:gd name="connsiteY23" fmla="*/ 709678 h 1078051"/>
              <a:gd name="connsiteX24" fmla="*/ 709661 w 904775"/>
              <a:gd name="connsiteY24" fmla="*/ 717693 h 1078051"/>
              <a:gd name="connsiteX25" fmla="*/ 723817 w 904775"/>
              <a:gd name="connsiteY25" fmla="*/ 738690 h 1078051"/>
              <a:gd name="connsiteX26" fmla="*/ 741760 w 904775"/>
              <a:gd name="connsiteY26" fmla="*/ 769965 h 1078051"/>
              <a:gd name="connsiteX27" fmla="*/ 749311 w 904775"/>
              <a:gd name="connsiteY27" fmla="*/ 776502 h 1078051"/>
              <a:gd name="connsiteX28" fmla="*/ 755042 w 904775"/>
              <a:gd name="connsiteY28" fmla="*/ 785002 h 1078051"/>
              <a:gd name="connsiteX29" fmla="*/ 773516 w 904775"/>
              <a:gd name="connsiteY29" fmla="*/ 797458 h 1078051"/>
              <a:gd name="connsiteX30" fmla="*/ 795358 w 904775"/>
              <a:gd name="connsiteY30" fmla="*/ 816368 h 1078051"/>
              <a:gd name="connsiteX31" fmla="*/ 810214 w 904775"/>
              <a:gd name="connsiteY31" fmla="*/ 822200 h 1078051"/>
              <a:gd name="connsiteX32" fmla="*/ 822351 w 904775"/>
              <a:gd name="connsiteY32" fmla="*/ 830383 h 1078051"/>
              <a:gd name="connsiteX33" fmla="*/ 862100 w 904775"/>
              <a:gd name="connsiteY33" fmla="*/ 842722 h 1078051"/>
              <a:gd name="connsiteX34" fmla="*/ 904775 w 904775"/>
              <a:gd name="connsiteY34" fmla="*/ 847024 h 1078051"/>
              <a:gd name="connsiteX35" fmla="*/ 904775 w 904775"/>
              <a:gd name="connsiteY35" fmla="*/ 1078051 h 1078051"/>
              <a:gd name="connsiteX36" fmla="*/ 667403 w 904775"/>
              <a:gd name="connsiteY36" fmla="*/ 1078051 h 1078051"/>
              <a:gd name="connsiteX37" fmla="*/ 665039 w 904775"/>
              <a:gd name="connsiteY37" fmla="*/ 1054600 h 1078051"/>
              <a:gd name="connsiteX38" fmla="*/ 457585 w 904775"/>
              <a:gd name="connsiteY38" fmla="*/ 885520 h 1078051"/>
              <a:gd name="connsiteX39" fmla="*/ 250131 w 904775"/>
              <a:gd name="connsiteY39" fmla="*/ 1054600 h 1078051"/>
              <a:gd name="connsiteX40" fmla="*/ 247767 w 904775"/>
              <a:gd name="connsiteY40" fmla="*/ 1078051 h 1078051"/>
              <a:gd name="connsiteX41" fmla="*/ 0 w 904775"/>
              <a:gd name="connsiteY41" fmla="*/ 1078051 h 1078051"/>
              <a:gd name="connsiteX42" fmla="*/ 0 w 904775"/>
              <a:gd name="connsiteY42" fmla="*/ 894500 h 1078051"/>
              <a:gd name="connsiteX43" fmla="*/ 36263 w 904775"/>
              <a:gd name="connsiteY43" fmla="*/ 890844 h 1078051"/>
              <a:gd name="connsiteX44" fmla="*/ 205342 w 904775"/>
              <a:gd name="connsiteY44" fmla="*/ 683390 h 1078051"/>
              <a:gd name="connsiteX45" fmla="*/ 36263 w 904775"/>
              <a:gd name="connsiteY45" fmla="*/ 475936 h 1078051"/>
              <a:gd name="connsiteX46" fmla="*/ 0 w 904775"/>
              <a:gd name="connsiteY46" fmla="*/ 472281 h 1078051"/>
              <a:gd name="connsiteX47" fmla="*/ 0 w 904775"/>
              <a:gd name="connsiteY47" fmla="*/ 173276 h 1078051"/>
              <a:gd name="connsiteX48" fmla="*/ 247718 w 904775"/>
              <a:gd name="connsiteY48" fmla="*/ 173276 h 1078051"/>
              <a:gd name="connsiteX49" fmla="*/ 248141 w 904775"/>
              <a:gd name="connsiteY49" fmla="*/ 169080 h 1078051"/>
              <a:gd name="connsiteX50" fmla="*/ 455595 w 904775"/>
              <a:gd name="connsiteY50" fmla="*/ 0 h 107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04775" h="1078051">
                <a:moveTo>
                  <a:pt x="455595" y="0"/>
                </a:moveTo>
                <a:cubicBezTo>
                  <a:pt x="557927" y="0"/>
                  <a:pt x="643304" y="72586"/>
                  <a:pt x="663049" y="169080"/>
                </a:cubicBezTo>
                <a:lnTo>
                  <a:pt x="663472" y="173276"/>
                </a:lnTo>
                <a:lnTo>
                  <a:pt x="904775" y="173276"/>
                </a:lnTo>
                <a:lnTo>
                  <a:pt x="904775" y="423512"/>
                </a:lnTo>
                <a:lnTo>
                  <a:pt x="862100" y="427814"/>
                </a:lnTo>
                <a:cubicBezTo>
                  <a:pt x="848315" y="430635"/>
                  <a:pt x="835018" y="434795"/>
                  <a:pt x="822351" y="440153"/>
                </a:cubicBezTo>
                <a:lnTo>
                  <a:pt x="810213" y="448337"/>
                </a:lnTo>
                <a:lnTo>
                  <a:pt x="795358" y="454169"/>
                </a:lnTo>
                <a:lnTo>
                  <a:pt x="773518" y="473077"/>
                </a:lnTo>
                <a:lnTo>
                  <a:pt x="755042" y="485534"/>
                </a:lnTo>
                <a:lnTo>
                  <a:pt x="749310" y="494035"/>
                </a:lnTo>
                <a:lnTo>
                  <a:pt x="741760" y="500572"/>
                </a:lnTo>
                <a:lnTo>
                  <a:pt x="723818" y="531845"/>
                </a:lnTo>
                <a:lnTo>
                  <a:pt x="709661" y="552843"/>
                </a:lnTo>
                <a:lnTo>
                  <a:pt x="707173" y="560859"/>
                </a:lnTo>
                <a:lnTo>
                  <a:pt x="706255" y="562459"/>
                </a:lnTo>
                <a:lnTo>
                  <a:pt x="705699" y="565606"/>
                </a:lnTo>
                <a:lnTo>
                  <a:pt x="697322" y="592592"/>
                </a:lnTo>
                <a:cubicBezTo>
                  <a:pt x="694502" y="606377"/>
                  <a:pt x="693020" y="620649"/>
                  <a:pt x="693020" y="635268"/>
                </a:cubicBezTo>
                <a:cubicBezTo>
                  <a:pt x="693020" y="649887"/>
                  <a:pt x="694502" y="664160"/>
                  <a:pt x="697322" y="677944"/>
                </a:cubicBezTo>
                <a:lnTo>
                  <a:pt x="705699" y="704930"/>
                </a:lnTo>
                <a:lnTo>
                  <a:pt x="706255" y="708077"/>
                </a:lnTo>
                <a:lnTo>
                  <a:pt x="707173" y="709678"/>
                </a:lnTo>
                <a:lnTo>
                  <a:pt x="709661" y="717693"/>
                </a:lnTo>
                <a:lnTo>
                  <a:pt x="723817" y="738690"/>
                </a:lnTo>
                <a:lnTo>
                  <a:pt x="741760" y="769965"/>
                </a:lnTo>
                <a:lnTo>
                  <a:pt x="749311" y="776502"/>
                </a:lnTo>
                <a:lnTo>
                  <a:pt x="755042" y="785002"/>
                </a:lnTo>
                <a:lnTo>
                  <a:pt x="773516" y="797458"/>
                </a:lnTo>
                <a:lnTo>
                  <a:pt x="795358" y="816368"/>
                </a:lnTo>
                <a:lnTo>
                  <a:pt x="810214" y="822200"/>
                </a:lnTo>
                <a:lnTo>
                  <a:pt x="822351" y="830383"/>
                </a:lnTo>
                <a:cubicBezTo>
                  <a:pt x="835018" y="835741"/>
                  <a:pt x="848315" y="839901"/>
                  <a:pt x="862100" y="842722"/>
                </a:cubicBezTo>
                <a:lnTo>
                  <a:pt x="904775" y="847024"/>
                </a:lnTo>
                <a:lnTo>
                  <a:pt x="904775" y="1078051"/>
                </a:lnTo>
                <a:lnTo>
                  <a:pt x="667403" y="1078051"/>
                </a:lnTo>
                <a:lnTo>
                  <a:pt x="665039" y="1054600"/>
                </a:lnTo>
                <a:cubicBezTo>
                  <a:pt x="645294" y="958106"/>
                  <a:pt x="559917" y="885520"/>
                  <a:pt x="457585" y="885520"/>
                </a:cubicBezTo>
                <a:cubicBezTo>
                  <a:pt x="355254" y="885520"/>
                  <a:pt x="269877" y="958106"/>
                  <a:pt x="250131" y="1054600"/>
                </a:cubicBezTo>
                <a:lnTo>
                  <a:pt x="247767" y="1078051"/>
                </a:lnTo>
                <a:lnTo>
                  <a:pt x="0" y="1078051"/>
                </a:lnTo>
                <a:lnTo>
                  <a:pt x="0" y="894500"/>
                </a:lnTo>
                <a:lnTo>
                  <a:pt x="36263" y="890844"/>
                </a:lnTo>
                <a:cubicBezTo>
                  <a:pt x="132756" y="871099"/>
                  <a:pt x="205342" y="785721"/>
                  <a:pt x="205342" y="683390"/>
                </a:cubicBezTo>
                <a:cubicBezTo>
                  <a:pt x="205342" y="581059"/>
                  <a:pt x="132756" y="495682"/>
                  <a:pt x="36263" y="475936"/>
                </a:cubicBezTo>
                <a:lnTo>
                  <a:pt x="0" y="472281"/>
                </a:lnTo>
                <a:lnTo>
                  <a:pt x="0" y="173276"/>
                </a:lnTo>
                <a:lnTo>
                  <a:pt x="247718" y="173276"/>
                </a:lnTo>
                <a:lnTo>
                  <a:pt x="248141" y="169080"/>
                </a:lnTo>
                <a:cubicBezTo>
                  <a:pt x="267887" y="72586"/>
                  <a:pt x="353264" y="0"/>
                  <a:pt x="455595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5" name="Freihandform: Form 414">
            <a:extLst>
              <a:ext uri="{FF2B5EF4-FFF2-40B4-BE49-F238E27FC236}">
                <a16:creationId xmlns:a16="http://schemas.microsoft.com/office/drawing/2014/main" id="{CA105120-0098-53AB-68C4-018623CCEC76}"/>
              </a:ext>
            </a:extLst>
          </p:cNvPr>
          <p:cNvSpPr/>
          <p:nvPr/>
        </p:nvSpPr>
        <p:spPr>
          <a:xfrm>
            <a:off x="5617940" y="3060800"/>
            <a:ext cx="1122950" cy="1414920"/>
          </a:xfrm>
          <a:custGeom>
            <a:avLst/>
            <a:gdLst>
              <a:gd name="connsiteX0" fmla="*/ 671773 w 1122950"/>
              <a:gd name="connsiteY0" fmla="*/ 0 h 1414920"/>
              <a:gd name="connsiteX1" fmla="*/ 883529 w 1122950"/>
              <a:gd name="connsiteY1" fmla="*/ 211756 h 1414920"/>
              <a:gd name="connsiteX2" fmla="*/ 879227 w 1122950"/>
              <a:gd name="connsiteY2" fmla="*/ 254432 h 1414920"/>
              <a:gd name="connsiteX3" fmla="*/ 874538 w 1122950"/>
              <a:gd name="connsiteY3" fmla="*/ 269538 h 1414920"/>
              <a:gd name="connsiteX4" fmla="*/ 1122950 w 1122950"/>
              <a:gd name="connsiteY4" fmla="*/ 269538 h 1414920"/>
              <a:gd name="connsiteX5" fmla="*/ 1122950 w 1122950"/>
              <a:gd name="connsiteY5" fmla="*/ 569190 h 1414920"/>
              <a:gd name="connsiteX6" fmla="*/ 1093101 w 1122950"/>
              <a:gd name="connsiteY6" fmla="*/ 572199 h 1414920"/>
              <a:gd name="connsiteX7" fmla="*/ 924021 w 1122950"/>
              <a:gd name="connsiteY7" fmla="*/ 779653 h 1414920"/>
              <a:gd name="connsiteX8" fmla="*/ 1093101 w 1122950"/>
              <a:gd name="connsiteY8" fmla="*/ 987107 h 1414920"/>
              <a:gd name="connsiteX9" fmla="*/ 1122950 w 1122950"/>
              <a:gd name="connsiteY9" fmla="*/ 990116 h 1414920"/>
              <a:gd name="connsiteX10" fmla="*/ 1122950 w 1122950"/>
              <a:gd name="connsiteY10" fmla="*/ 1174313 h 1414920"/>
              <a:gd name="connsiteX11" fmla="*/ 882618 w 1122950"/>
              <a:gd name="connsiteY11" fmla="*/ 1174313 h 1414920"/>
              <a:gd name="connsiteX12" fmla="*/ 885526 w 1122950"/>
              <a:gd name="connsiteY12" fmla="*/ 1203164 h 1414920"/>
              <a:gd name="connsiteX13" fmla="*/ 673770 w 1122950"/>
              <a:gd name="connsiteY13" fmla="*/ 1414920 h 1414920"/>
              <a:gd name="connsiteX14" fmla="*/ 462014 w 1122950"/>
              <a:gd name="connsiteY14" fmla="*/ 1203164 h 1414920"/>
              <a:gd name="connsiteX15" fmla="*/ 464923 w 1122950"/>
              <a:gd name="connsiteY15" fmla="*/ 1174313 h 1414920"/>
              <a:gd name="connsiteX16" fmla="*/ 218175 w 1122950"/>
              <a:gd name="connsiteY16" fmla="*/ 1174313 h 1414920"/>
              <a:gd name="connsiteX17" fmla="*/ 218175 w 1122950"/>
              <a:gd name="connsiteY17" fmla="*/ 942002 h 1414920"/>
              <a:gd name="connsiteX18" fmla="*/ 211756 w 1122950"/>
              <a:gd name="connsiteY18" fmla="*/ 943298 h 1414920"/>
              <a:gd name="connsiteX19" fmla="*/ 0 w 1122950"/>
              <a:gd name="connsiteY19" fmla="*/ 731542 h 1414920"/>
              <a:gd name="connsiteX20" fmla="*/ 211756 w 1122950"/>
              <a:gd name="connsiteY20" fmla="*/ 519786 h 1414920"/>
              <a:gd name="connsiteX21" fmla="*/ 218175 w 1122950"/>
              <a:gd name="connsiteY21" fmla="*/ 521082 h 1414920"/>
              <a:gd name="connsiteX22" fmla="*/ 218175 w 1122950"/>
              <a:gd name="connsiteY22" fmla="*/ 269538 h 1414920"/>
              <a:gd name="connsiteX23" fmla="*/ 469008 w 1122950"/>
              <a:gd name="connsiteY23" fmla="*/ 269538 h 1414920"/>
              <a:gd name="connsiteX24" fmla="*/ 464319 w 1122950"/>
              <a:gd name="connsiteY24" fmla="*/ 254432 h 1414920"/>
              <a:gd name="connsiteX25" fmla="*/ 460017 w 1122950"/>
              <a:gd name="connsiteY25" fmla="*/ 211756 h 1414920"/>
              <a:gd name="connsiteX26" fmla="*/ 671773 w 1122950"/>
              <a:gd name="connsiteY26" fmla="*/ 0 h 141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22950" h="1414920">
                <a:moveTo>
                  <a:pt x="671773" y="0"/>
                </a:moveTo>
                <a:cubicBezTo>
                  <a:pt x="788723" y="0"/>
                  <a:pt x="883529" y="94806"/>
                  <a:pt x="883529" y="211756"/>
                </a:cubicBezTo>
                <a:cubicBezTo>
                  <a:pt x="883529" y="226375"/>
                  <a:pt x="882048" y="240647"/>
                  <a:pt x="879227" y="254432"/>
                </a:cubicBezTo>
                <a:lnTo>
                  <a:pt x="874538" y="269538"/>
                </a:lnTo>
                <a:lnTo>
                  <a:pt x="1122950" y="269538"/>
                </a:lnTo>
                <a:lnTo>
                  <a:pt x="1122950" y="569190"/>
                </a:lnTo>
                <a:lnTo>
                  <a:pt x="1093101" y="572199"/>
                </a:lnTo>
                <a:cubicBezTo>
                  <a:pt x="996607" y="591945"/>
                  <a:pt x="924021" y="677322"/>
                  <a:pt x="924021" y="779653"/>
                </a:cubicBezTo>
                <a:cubicBezTo>
                  <a:pt x="924021" y="881984"/>
                  <a:pt x="996607" y="967362"/>
                  <a:pt x="1093101" y="987107"/>
                </a:cubicBezTo>
                <a:lnTo>
                  <a:pt x="1122950" y="990116"/>
                </a:lnTo>
                <a:lnTo>
                  <a:pt x="1122950" y="1174313"/>
                </a:lnTo>
                <a:lnTo>
                  <a:pt x="882618" y="1174313"/>
                </a:lnTo>
                <a:lnTo>
                  <a:pt x="885526" y="1203164"/>
                </a:lnTo>
                <a:cubicBezTo>
                  <a:pt x="885526" y="1320114"/>
                  <a:pt x="790720" y="1414920"/>
                  <a:pt x="673770" y="1414920"/>
                </a:cubicBezTo>
                <a:cubicBezTo>
                  <a:pt x="556820" y="1414920"/>
                  <a:pt x="462014" y="1320114"/>
                  <a:pt x="462014" y="1203164"/>
                </a:cubicBezTo>
                <a:lnTo>
                  <a:pt x="464923" y="1174313"/>
                </a:lnTo>
                <a:lnTo>
                  <a:pt x="218175" y="1174313"/>
                </a:lnTo>
                <a:lnTo>
                  <a:pt x="218175" y="942002"/>
                </a:lnTo>
                <a:lnTo>
                  <a:pt x="211756" y="943298"/>
                </a:lnTo>
                <a:cubicBezTo>
                  <a:pt x="94806" y="943298"/>
                  <a:pt x="0" y="848492"/>
                  <a:pt x="0" y="731542"/>
                </a:cubicBezTo>
                <a:cubicBezTo>
                  <a:pt x="0" y="614592"/>
                  <a:pt x="94806" y="519786"/>
                  <a:pt x="211756" y="519786"/>
                </a:cubicBezTo>
                <a:lnTo>
                  <a:pt x="218175" y="521082"/>
                </a:lnTo>
                <a:lnTo>
                  <a:pt x="218175" y="269538"/>
                </a:lnTo>
                <a:lnTo>
                  <a:pt x="469008" y="269538"/>
                </a:lnTo>
                <a:lnTo>
                  <a:pt x="464319" y="254432"/>
                </a:lnTo>
                <a:cubicBezTo>
                  <a:pt x="461499" y="240647"/>
                  <a:pt x="460017" y="226375"/>
                  <a:pt x="460017" y="211756"/>
                </a:cubicBezTo>
                <a:cubicBezTo>
                  <a:pt x="460017" y="94806"/>
                  <a:pt x="554823" y="0"/>
                  <a:pt x="671773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2" name="Freihandform: Form 441">
            <a:extLst>
              <a:ext uri="{FF2B5EF4-FFF2-40B4-BE49-F238E27FC236}">
                <a16:creationId xmlns:a16="http://schemas.microsoft.com/office/drawing/2014/main" id="{E46C18A6-98B0-773D-3BCC-C087D8B2AA08}"/>
              </a:ext>
            </a:extLst>
          </p:cNvPr>
          <p:cNvSpPr/>
          <p:nvPr/>
        </p:nvSpPr>
        <p:spPr>
          <a:xfrm>
            <a:off x="6532342" y="3330338"/>
            <a:ext cx="1333894" cy="904775"/>
          </a:xfrm>
          <a:custGeom>
            <a:avLst/>
            <a:gdLst>
              <a:gd name="connsiteX0" fmla="*/ 208548 w 1333894"/>
              <a:gd name="connsiteY0" fmla="*/ 0 h 904775"/>
              <a:gd name="connsiteX1" fmla="*/ 454492 w 1333894"/>
              <a:gd name="connsiteY1" fmla="*/ 0 h 904775"/>
              <a:gd name="connsiteX2" fmla="*/ 451583 w 1333894"/>
              <a:gd name="connsiteY2" fmla="*/ 28855 h 904775"/>
              <a:gd name="connsiteX3" fmla="*/ 663339 w 1333894"/>
              <a:gd name="connsiteY3" fmla="*/ 240611 h 904775"/>
              <a:gd name="connsiteX4" fmla="*/ 875095 w 1333894"/>
              <a:gd name="connsiteY4" fmla="*/ 28855 h 904775"/>
              <a:gd name="connsiteX5" fmla="*/ 872186 w 1333894"/>
              <a:gd name="connsiteY5" fmla="*/ 0 h 904775"/>
              <a:gd name="connsiteX6" fmla="*/ 1113323 w 1333894"/>
              <a:gd name="connsiteY6" fmla="*/ 0 h 904775"/>
              <a:gd name="connsiteX7" fmla="*/ 1113323 w 1333894"/>
              <a:gd name="connsiteY7" fmla="*/ 241500 h 904775"/>
              <a:gd name="connsiteX8" fmla="*/ 1122138 w 1333894"/>
              <a:gd name="connsiteY8" fmla="*/ 240611 h 904775"/>
              <a:gd name="connsiteX9" fmla="*/ 1333894 w 1333894"/>
              <a:gd name="connsiteY9" fmla="*/ 452367 h 904775"/>
              <a:gd name="connsiteX10" fmla="*/ 1122138 w 1333894"/>
              <a:gd name="connsiteY10" fmla="*/ 664123 h 904775"/>
              <a:gd name="connsiteX11" fmla="*/ 1113323 w 1333894"/>
              <a:gd name="connsiteY11" fmla="*/ 663235 h 904775"/>
              <a:gd name="connsiteX12" fmla="*/ 1113323 w 1333894"/>
              <a:gd name="connsiteY12" fmla="*/ 904775 h 904775"/>
              <a:gd name="connsiteX13" fmla="*/ 885189 w 1333894"/>
              <a:gd name="connsiteY13" fmla="*/ 904775 h 904775"/>
              <a:gd name="connsiteX14" fmla="*/ 882825 w 1333894"/>
              <a:gd name="connsiteY14" fmla="*/ 881325 h 904775"/>
              <a:gd name="connsiteX15" fmla="*/ 675371 w 1333894"/>
              <a:gd name="connsiteY15" fmla="*/ 712245 h 904775"/>
              <a:gd name="connsiteX16" fmla="*/ 467917 w 1333894"/>
              <a:gd name="connsiteY16" fmla="*/ 881325 h 904775"/>
              <a:gd name="connsiteX17" fmla="*/ 465553 w 1333894"/>
              <a:gd name="connsiteY17" fmla="*/ 904775 h 904775"/>
              <a:gd name="connsiteX18" fmla="*/ 208548 w 1333894"/>
              <a:gd name="connsiteY18" fmla="*/ 904775 h 904775"/>
              <a:gd name="connsiteX19" fmla="*/ 208548 w 1333894"/>
              <a:gd name="connsiteY19" fmla="*/ 721548 h 904775"/>
              <a:gd name="connsiteX20" fmla="*/ 169079 w 1333894"/>
              <a:gd name="connsiteY20" fmla="*/ 717569 h 904775"/>
              <a:gd name="connsiteX21" fmla="*/ 0 w 1333894"/>
              <a:gd name="connsiteY21" fmla="*/ 510115 h 904775"/>
              <a:gd name="connsiteX22" fmla="*/ 169079 w 1333894"/>
              <a:gd name="connsiteY22" fmla="*/ 302661 h 904775"/>
              <a:gd name="connsiteX23" fmla="*/ 208548 w 1333894"/>
              <a:gd name="connsiteY23" fmla="*/ 29868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894" h="904775">
                <a:moveTo>
                  <a:pt x="208548" y="0"/>
                </a:moveTo>
                <a:lnTo>
                  <a:pt x="454492" y="0"/>
                </a:lnTo>
                <a:lnTo>
                  <a:pt x="451583" y="28855"/>
                </a:lnTo>
                <a:cubicBezTo>
                  <a:pt x="451583" y="145805"/>
                  <a:pt x="546389" y="240611"/>
                  <a:pt x="663339" y="240611"/>
                </a:cubicBezTo>
                <a:cubicBezTo>
                  <a:pt x="780289" y="240611"/>
                  <a:pt x="875095" y="145805"/>
                  <a:pt x="875095" y="28855"/>
                </a:cubicBezTo>
                <a:lnTo>
                  <a:pt x="872186" y="0"/>
                </a:lnTo>
                <a:lnTo>
                  <a:pt x="1113323" y="0"/>
                </a:lnTo>
                <a:lnTo>
                  <a:pt x="1113323" y="241500"/>
                </a:lnTo>
                <a:lnTo>
                  <a:pt x="1122138" y="240611"/>
                </a:lnTo>
                <a:cubicBezTo>
                  <a:pt x="1239088" y="240611"/>
                  <a:pt x="1333894" y="335417"/>
                  <a:pt x="1333894" y="452367"/>
                </a:cubicBezTo>
                <a:cubicBezTo>
                  <a:pt x="1333894" y="569317"/>
                  <a:pt x="1239088" y="664123"/>
                  <a:pt x="1122138" y="664123"/>
                </a:cubicBezTo>
                <a:lnTo>
                  <a:pt x="1113323" y="663235"/>
                </a:lnTo>
                <a:lnTo>
                  <a:pt x="1113323" y="904775"/>
                </a:lnTo>
                <a:lnTo>
                  <a:pt x="885189" y="904775"/>
                </a:lnTo>
                <a:lnTo>
                  <a:pt x="882825" y="881325"/>
                </a:lnTo>
                <a:cubicBezTo>
                  <a:pt x="863080" y="784831"/>
                  <a:pt x="777702" y="712245"/>
                  <a:pt x="675371" y="712245"/>
                </a:cubicBezTo>
                <a:cubicBezTo>
                  <a:pt x="573040" y="712245"/>
                  <a:pt x="487663" y="784831"/>
                  <a:pt x="467917" y="881325"/>
                </a:cubicBezTo>
                <a:lnTo>
                  <a:pt x="465553" y="904775"/>
                </a:lnTo>
                <a:lnTo>
                  <a:pt x="208548" y="904775"/>
                </a:lnTo>
                <a:lnTo>
                  <a:pt x="208548" y="721548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8548" y="298683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0" name="Freihandform: Form 439">
            <a:extLst>
              <a:ext uri="{FF2B5EF4-FFF2-40B4-BE49-F238E27FC236}">
                <a16:creationId xmlns:a16="http://schemas.microsoft.com/office/drawing/2014/main" id="{4519C321-15BD-70E7-AECB-F249666018CC}"/>
              </a:ext>
            </a:extLst>
          </p:cNvPr>
          <p:cNvSpPr/>
          <p:nvPr/>
        </p:nvSpPr>
        <p:spPr>
          <a:xfrm>
            <a:off x="7645666" y="3137810"/>
            <a:ext cx="904775" cy="1366775"/>
          </a:xfrm>
          <a:custGeom>
            <a:avLst/>
            <a:gdLst>
              <a:gd name="connsiteX0" fmla="*/ 466018 w 904775"/>
              <a:gd name="connsiteY0" fmla="*/ 0 h 1366775"/>
              <a:gd name="connsiteX1" fmla="*/ 673472 w 904775"/>
              <a:gd name="connsiteY1" fmla="*/ 169080 h 1366775"/>
              <a:gd name="connsiteX2" fmla="*/ 675836 w 904775"/>
              <a:gd name="connsiteY2" fmla="*/ 192527 h 1366775"/>
              <a:gd name="connsiteX3" fmla="*/ 904775 w 904775"/>
              <a:gd name="connsiteY3" fmla="*/ 192527 h 1366775"/>
              <a:gd name="connsiteX4" fmla="*/ 904775 w 904775"/>
              <a:gd name="connsiteY4" fmla="*/ 522823 h 1366775"/>
              <a:gd name="connsiteX5" fmla="*/ 892574 w 904775"/>
              <a:gd name="connsiteY5" fmla="*/ 524053 h 1366775"/>
              <a:gd name="connsiteX6" fmla="*/ 723494 w 904775"/>
              <a:gd name="connsiteY6" fmla="*/ 731507 h 1366775"/>
              <a:gd name="connsiteX7" fmla="*/ 892574 w 904775"/>
              <a:gd name="connsiteY7" fmla="*/ 938961 h 1366775"/>
              <a:gd name="connsiteX8" fmla="*/ 904775 w 904775"/>
              <a:gd name="connsiteY8" fmla="*/ 940191 h 1366775"/>
              <a:gd name="connsiteX9" fmla="*/ 904775 w 904775"/>
              <a:gd name="connsiteY9" fmla="*/ 1097302 h 1366775"/>
              <a:gd name="connsiteX10" fmla="*/ 676029 w 904775"/>
              <a:gd name="connsiteY10" fmla="*/ 1097302 h 1366775"/>
              <a:gd name="connsiteX11" fmla="*/ 680698 w 904775"/>
              <a:gd name="connsiteY11" fmla="*/ 1112343 h 1366775"/>
              <a:gd name="connsiteX12" fmla="*/ 685000 w 904775"/>
              <a:gd name="connsiteY12" fmla="*/ 1155019 h 1366775"/>
              <a:gd name="connsiteX13" fmla="*/ 473244 w 904775"/>
              <a:gd name="connsiteY13" fmla="*/ 1366775 h 1366775"/>
              <a:gd name="connsiteX14" fmla="*/ 261488 w 904775"/>
              <a:gd name="connsiteY14" fmla="*/ 1155019 h 1366775"/>
              <a:gd name="connsiteX15" fmla="*/ 265790 w 904775"/>
              <a:gd name="connsiteY15" fmla="*/ 1112343 h 1366775"/>
              <a:gd name="connsiteX16" fmla="*/ 270459 w 904775"/>
              <a:gd name="connsiteY16" fmla="*/ 1097302 h 1366775"/>
              <a:gd name="connsiteX17" fmla="*/ 0 w 904775"/>
              <a:gd name="connsiteY17" fmla="*/ 1097302 h 1366775"/>
              <a:gd name="connsiteX18" fmla="*/ 0 w 904775"/>
              <a:gd name="connsiteY18" fmla="*/ 856569 h 1366775"/>
              <a:gd name="connsiteX19" fmla="*/ 41874 w 904775"/>
              <a:gd name="connsiteY19" fmla="*/ 852348 h 1366775"/>
              <a:gd name="connsiteX20" fmla="*/ 210953 w 904775"/>
              <a:gd name="connsiteY20" fmla="*/ 644894 h 1366775"/>
              <a:gd name="connsiteX21" fmla="*/ 41874 w 904775"/>
              <a:gd name="connsiteY21" fmla="*/ 437440 h 1366775"/>
              <a:gd name="connsiteX22" fmla="*/ 0 w 904775"/>
              <a:gd name="connsiteY22" fmla="*/ 433219 h 1366775"/>
              <a:gd name="connsiteX23" fmla="*/ 0 w 904775"/>
              <a:gd name="connsiteY23" fmla="*/ 192527 h 1366775"/>
              <a:gd name="connsiteX24" fmla="*/ 256201 w 904775"/>
              <a:gd name="connsiteY24" fmla="*/ 192527 h 1366775"/>
              <a:gd name="connsiteX25" fmla="*/ 258564 w 904775"/>
              <a:gd name="connsiteY25" fmla="*/ 169080 h 1366775"/>
              <a:gd name="connsiteX26" fmla="*/ 466018 w 904775"/>
              <a:gd name="connsiteY26" fmla="*/ 0 h 13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04775" h="1366775">
                <a:moveTo>
                  <a:pt x="466018" y="0"/>
                </a:moveTo>
                <a:cubicBezTo>
                  <a:pt x="568349" y="0"/>
                  <a:pt x="653727" y="72586"/>
                  <a:pt x="673472" y="169080"/>
                </a:cubicBezTo>
                <a:lnTo>
                  <a:pt x="675836" y="192527"/>
                </a:lnTo>
                <a:lnTo>
                  <a:pt x="904775" y="192527"/>
                </a:lnTo>
                <a:lnTo>
                  <a:pt x="904775" y="522823"/>
                </a:lnTo>
                <a:lnTo>
                  <a:pt x="892574" y="524053"/>
                </a:lnTo>
                <a:cubicBezTo>
                  <a:pt x="796080" y="543799"/>
                  <a:pt x="723494" y="629176"/>
                  <a:pt x="723494" y="731507"/>
                </a:cubicBezTo>
                <a:cubicBezTo>
                  <a:pt x="723494" y="833838"/>
                  <a:pt x="796080" y="919216"/>
                  <a:pt x="892574" y="938961"/>
                </a:cubicBezTo>
                <a:lnTo>
                  <a:pt x="904775" y="940191"/>
                </a:lnTo>
                <a:lnTo>
                  <a:pt x="904775" y="1097302"/>
                </a:lnTo>
                <a:lnTo>
                  <a:pt x="676029" y="1097302"/>
                </a:lnTo>
                <a:lnTo>
                  <a:pt x="680698" y="1112343"/>
                </a:lnTo>
                <a:cubicBezTo>
                  <a:pt x="683519" y="1126128"/>
                  <a:pt x="685000" y="1140400"/>
                  <a:pt x="685000" y="1155019"/>
                </a:cubicBezTo>
                <a:cubicBezTo>
                  <a:pt x="685000" y="1271969"/>
                  <a:pt x="590194" y="1366775"/>
                  <a:pt x="473244" y="1366775"/>
                </a:cubicBezTo>
                <a:cubicBezTo>
                  <a:pt x="356294" y="1366775"/>
                  <a:pt x="261488" y="1271969"/>
                  <a:pt x="261488" y="1155019"/>
                </a:cubicBezTo>
                <a:cubicBezTo>
                  <a:pt x="261488" y="1140400"/>
                  <a:pt x="262970" y="1126128"/>
                  <a:pt x="265790" y="1112343"/>
                </a:cubicBezTo>
                <a:lnTo>
                  <a:pt x="270459" y="1097302"/>
                </a:lnTo>
                <a:lnTo>
                  <a:pt x="0" y="1097302"/>
                </a:lnTo>
                <a:lnTo>
                  <a:pt x="0" y="856569"/>
                </a:lnTo>
                <a:lnTo>
                  <a:pt x="41874" y="852348"/>
                </a:lnTo>
                <a:cubicBezTo>
                  <a:pt x="138367" y="832603"/>
                  <a:pt x="210953" y="747225"/>
                  <a:pt x="210953" y="644894"/>
                </a:cubicBezTo>
                <a:cubicBezTo>
                  <a:pt x="210953" y="542563"/>
                  <a:pt x="138367" y="457186"/>
                  <a:pt x="41874" y="437440"/>
                </a:cubicBezTo>
                <a:lnTo>
                  <a:pt x="0" y="433219"/>
                </a:lnTo>
                <a:lnTo>
                  <a:pt x="0" y="192527"/>
                </a:lnTo>
                <a:lnTo>
                  <a:pt x="256201" y="192527"/>
                </a:lnTo>
                <a:lnTo>
                  <a:pt x="258564" y="169080"/>
                </a:lnTo>
                <a:cubicBezTo>
                  <a:pt x="278310" y="72586"/>
                  <a:pt x="363687" y="0"/>
                  <a:pt x="466018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8" name="Freihandform: Form 437">
            <a:extLst>
              <a:ext uri="{FF2B5EF4-FFF2-40B4-BE49-F238E27FC236}">
                <a16:creationId xmlns:a16="http://schemas.microsoft.com/office/drawing/2014/main" id="{02E5D4EB-ACCE-AAB0-40CD-44CE0A2744C9}"/>
              </a:ext>
            </a:extLst>
          </p:cNvPr>
          <p:cNvSpPr/>
          <p:nvPr/>
        </p:nvSpPr>
        <p:spPr>
          <a:xfrm>
            <a:off x="8359541" y="3330338"/>
            <a:ext cx="1095674" cy="904775"/>
          </a:xfrm>
          <a:custGeom>
            <a:avLst/>
            <a:gdLst>
              <a:gd name="connsiteX0" fmla="*/ 190899 w 1095674"/>
              <a:gd name="connsiteY0" fmla="*/ 0 h 904775"/>
              <a:gd name="connsiteX1" fmla="*/ 463944 w 1095674"/>
              <a:gd name="connsiteY1" fmla="*/ 0 h 904775"/>
              <a:gd name="connsiteX2" fmla="*/ 462006 w 1095674"/>
              <a:gd name="connsiteY2" fmla="*/ 19229 h 904775"/>
              <a:gd name="connsiteX3" fmla="*/ 673762 w 1095674"/>
              <a:gd name="connsiteY3" fmla="*/ 230985 h 904775"/>
              <a:gd name="connsiteX4" fmla="*/ 885518 w 1095674"/>
              <a:gd name="connsiteY4" fmla="*/ 19229 h 904775"/>
              <a:gd name="connsiteX5" fmla="*/ 883580 w 1095674"/>
              <a:gd name="connsiteY5" fmla="*/ 0 h 904775"/>
              <a:gd name="connsiteX6" fmla="*/ 1095674 w 1095674"/>
              <a:gd name="connsiteY6" fmla="*/ 0 h 904775"/>
              <a:gd name="connsiteX7" fmla="*/ 1095674 w 1095674"/>
              <a:gd name="connsiteY7" fmla="*/ 232764 h 904775"/>
              <a:gd name="connsiteX8" fmla="*/ 1070649 w 1095674"/>
              <a:gd name="connsiteY8" fmla="*/ 235287 h 904775"/>
              <a:gd name="connsiteX9" fmla="*/ 901569 w 1095674"/>
              <a:gd name="connsiteY9" fmla="*/ 442741 h 904775"/>
              <a:gd name="connsiteX10" fmla="*/ 1070649 w 1095674"/>
              <a:gd name="connsiteY10" fmla="*/ 650195 h 904775"/>
              <a:gd name="connsiteX11" fmla="*/ 1095674 w 1095674"/>
              <a:gd name="connsiteY11" fmla="*/ 652718 h 904775"/>
              <a:gd name="connsiteX12" fmla="*/ 1095674 w 1095674"/>
              <a:gd name="connsiteY12" fmla="*/ 904775 h 904775"/>
              <a:gd name="connsiteX13" fmla="*/ 881144 w 1095674"/>
              <a:gd name="connsiteY13" fmla="*/ 904775 h 904775"/>
              <a:gd name="connsiteX14" fmla="*/ 870486 w 1095674"/>
              <a:gd name="connsiteY14" fmla="*/ 870440 h 904775"/>
              <a:gd name="connsiteX15" fmla="*/ 675371 w 1095674"/>
              <a:gd name="connsiteY15" fmla="*/ 741109 h 904775"/>
              <a:gd name="connsiteX16" fmla="*/ 480256 w 1095674"/>
              <a:gd name="connsiteY16" fmla="*/ 870440 h 904775"/>
              <a:gd name="connsiteX17" fmla="*/ 469598 w 1095674"/>
              <a:gd name="connsiteY17" fmla="*/ 904775 h 904775"/>
              <a:gd name="connsiteX18" fmla="*/ 190899 w 1095674"/>
              <a:gd name="connsiteY18" fmla="*/ 904775 h 904775"/>
              <a:gd name="connsiteX19" fmla="*/ 190899 w 1095674"/>
              <a:gd name="connsiteY19" fmla="*/ 748633 h 904775"/>
              <a:gd name="connsiteX20" fmla="*/ 169080 w 1095674"/>
              <a:gd name="connsiteY20" fmla="*/ 746433 h 904775"/>
              <a:gd name="connsiteX21" fmla="*/ 0 w 1095674"/>
              <a:gd name="connsiteY21" fmla="*/ 538979 h 904775"/>
              <a:gd name="connsiteX22" fmla="*/ 169080 w 1095674"/>
              <a:gd name="connsiteY22" fmla="*/ 331525 h 904775"/>
              <a:gd name="connsiteX23" fmla="*/ 190899 w 1095674"/>
              <a:gd name="connsiteY23" fmla="*/ 32932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95674" h="904775">
                <a:moveTo>
                  <a:pt x="190899" y="0"/>
                </a:moveTo>
                <a:lnTo>
                  <a:pt x="463944" y="0"/>
                </a:lnTo>
                <a:lnTo>
                  <a:pt x="462006" y="19229"/>
                </a:lnTo>
                <a:cubicBezTo>
                  <a:pt x="462006" y="136179"/>
                  <a:pt x="556812" y="230985"/>
                  <a:pt x="673762" y="230985"/>
                </a:cubicBezTo>
                <a:cubicBezTo>
                  <a:pt x="790712" y="230985"/>
                  <a:pt x="885518" y="136179"/>
                  <a:pt x="885518" y="19229"/>
                </a:cubicBezTo>
                <a:lnTo>
                  <a:pt x="883580" y="0"/>
                </a:lnTo>
                <a:lnTo>
                  <a:pt x="1095674" y="0"/>
                </a:lnTo>
                <a:lnTo>
                  <a:pt x="1095674" y="232764"/>
                </a:lnTo>
                <a:lnTo>
                  <a:pt x="1070649" y="235287"/>
                </a:lnTo>
                <a:cubicBezTo>
                  <a:pt x="974155" y="255033"/>
                  <a:pt x="901569" y="340410"/>
                  <a:pt x="901569" y="442741"/>
                </a:cubicBezTo>
                <a:cubicBezTo>
                  <a:pt x="901569" y="545072"/>
                  <a:pt x="974155" y="630450"/>
                  <a:pt x="1070649" y="650195"/>
                </a:cubicBezTo>
                <a:lnTo>
                  <a:pt x="1095674" y="652718"/>
                </a:lnTo>
                <a:lnTo>
                  <a:pt x="1095674" y="904775"/>
                </a:lnTo>
                <a:lnTo>
                  <a:pt x="881144" y="904775"/>
                </a:lnTo>
                <a:lnTo>
                  <a:pt x="870486" y="870440"/>
                </a:lnTo>
                <a:cubicBezTo>
                  <a:pt x="838340" y="794437"/>
                  <a:pt x="763083" y="741109"/>
                  <a:pt x="675371" y="741109"/>
                </a:cubicBezTo>
                <a:cubicBezTo>
                  <a:pt x="587659" y="741109"/>
                  <a:pt x="512402" y="794437"/>
                  <a:pt x="480256" y="870440"/>
                </a:cubicBezTo>
                <a:lnTo>
                  <a:pt x="469598" y="904775"/>
                </a:lnTo>
                <a:lnTo>
                  <a:pt x="190899" y="904775"/>
                </a:lnTo>
                <a:lnTo>
                  <a:pt x="190899" y="748633"/>
                </a:lnTo>
                <a:lnTo>
                  <a:pt x="169080" y="746433"/>
                </a:lnTo>
                <a:cubicBezTo>
                  <a:pt x="72586" y="726688"/>
                  <a:pt x="0" y="641310"/>
                  <a:pt x="0" y="538979"/>
                </a:cubicBezTo>
                <a:cubicBezTo>
                  <a:pt x="0" y="436648"/>
                  <a:pt x="72586" y="351271"/>
                  <a:pt x="169080" y="331525"/>
                </a:cubicBezTo>
                <a:lnTo>
                  <a:pt x="190899" y="329326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3" name="Freihandform: Form 332">
            <a:extLst>
              <a:ext uri="{FF2B5EF4-FFF2-40B4-BE49-F238E27FC236}">
                <a16:creationId xmlns:a16="http://schemas.microsoft.com/office/drawing/2014/main" id="{D85BC876-CB8C-DC10-B580-830C04C7F026}"/>
              </a:ext>
            </a:extLst>
          </p:cNvPr>
          <p:cNvSpPr/>
          <p:nvPr/>
        </p:nvSpPr>
        <p:spPr>
          <a:xfrm>
            <a:off x="2210604" y="4013715"/>
            <a:ext cx="904775" cy="1318658"/>
          </a:xfrm>
          <a:custGeom>
            <a:avLst/>
            <a:gdLst>
              <a:gd name="connsiteX0" fmla="*/ 460406 w 904775"/>
              <a:gd name="connsiteY0" fmla="*/ 0 h 1318658"/>
              <a:gd name="connsiteX1" fmla="*/ 672162 w 904775"/>
              <a:gd name="connsiteY1" fmla="*/ 211756 h 1318658"/>
              <a:gd name="connsiteX2" fmla="*/ 671191 w 904775"/>
              <a:gd name="connsiteY2" fmla="*/ 221392 h 1318658"/>
              <a:gd name="connsiteX3" fmla="*/ 904775 w 904775"/>
              <a:gd name="connsiteY3" fmla="*/ 221392 h 1318658"/>
              <a:gd name="connsiteX4" fmla="*/ 904775 w 904775"/>
              <a:gd name="connsiteY4" fmla="*/ 424037 h 1318658"/>
              <a:gd name="connsiteX5" fmla="*/ 867296 w 904775"/>
              <a:gd name="connsiteY5" fmla="*/ 427815 h 1318658"/>
              <a:gd name="connsiteX6" fmla="*/ 698216 w 904775"/>
              <a:gd name="connsiteY6" fmla="*/ 635269 h 1318658"/>
              <a:gd name="connsiteX7" fmla="*/ 867296 w 904775"/>
              <a:gd name="connsiteY7" fmla="*/ 842723 h 1318658"/>
              <a:gd name="connsiteX8" fmla="*/ 904775 w 904775"/>
              <a:gd name="connsiteY8" fmla="*/ 846501 h 1318658"/>
              <a:gd name="connsiteX9" fmla="*/ 904775 w 904775"/>
              <a:gd name="connsiteY9" fmla="*/ 1126167 h 1318658"/>
              <a:gd name="connsiteX10" fmla="*/ 682251 w 904775"/>
              <a:gd name="connsiteY10" fmla="*/ 1126167 h 1318658"/>
              <a:gd name="connsiteX11" fmla="*/ 679891 w 904775"/>
              <a:gd name="connsiteY11" fmla="*/ 1149579 h 1318658"/>
              <a:gd name="connsiteX12" fmla="*/ 472437 w 904775"/>
              <a:gd name="connsiteY12" fmla="*/ 1318658 h 1318658"/>
              <a:gd name="connsiteX13" fmla="*/ 264983 w 904775"/>
              <a:gd name="connsiteY13" fmla="*/ 1149579 h 1318658"/>
              <a:gd name="connsiteX14" fmla="*/ 262623 w 904775"/>
              <a:gd name="connsiteY14" fmla="*/ 1126167 h 1318658"/>
              <a:gd name="connsiteX15" fmla="*/ 0 w 904775"/>
              <a:gd name="connsiteY15" fmla="*/ 1126167 h 1318658"/>
              <a:gd name="connsiteX16" fmla="*/ 0 w 904775"/>
              <a:gd name="connsiteY16" fmla="*/ 903883 h 1318658"/>
              <a:gd name="connsiteX17" fmla="*/ 8823 w 904775"/>
              <a:gd name="connsiteY17" fmla="*/ 904772 h 1318658"/>
              <a:gd name="connsiteX18" fmla="*/ 220579 w 904775"/>
              <a:gd name="connsiteY18" fmla="*/ 693016 h 1318658"/>
              <a:gd name="connsiteX19" fmla="*/ 8823 w 904775"/>
              <a:gd name="connsiteY19" fmla="*/ 481260 h 1318658"/>
              <a:gd name="connsiteX20" fmla="*/ 0 w 904775"/>
              <a:gd name="connsiteY20" fmla="*/ 482150 h 1318658"/>
              <a:gd name="connsiteX21" fmla="*/ 0 w 904775"/>
              <a:gd name="connsiteY21" fmla="*/ 221392 h 1318658"/>
              <a:gd name="connsiteX22" fmla="*/ 249622 w 904775"/>
              <a:gd name="connsiteY22" fmla="*/ 221392 h 1318658"/>
              <a:gd name="connsiteX23" fmla="*/ 248650 w 904775"/>
              <a:gd name="connsiteY23" fmla="*/ 211756 h 1318658"/>
              <a:gd name="connsiteX24" fmla="*/ 460406 w 904775"/>
              <a:gd name="connsiteY24" fmla="*/ 0 h 131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18658">
                <a:moveTo>
                  <a:pt x="460406" y="0"/>
                </a:moveTo>
                <a:cubicBezTo>
                  <a:pt x="577356" y="0"/>
                  <a:pt x="672162" y="94806"/>
                  <a:pt x="672162" y="211756"/>
                </a:cubicBezTo>
                <a:lnTo>
                  <a:pt x="671191" y="221392"/>
                </a:lnTo>
                <a:lnTo>
                  <a:pt x="904775" y="221392"/>
                </a:lnTo>
                <a:lnTo>
                  <a:pt x="904775" y="424037"/>
                </a:lnTo>
                <a:lnTo>
                  <a:pt x="867296" y="427815"/>
                </a:lnTo>
                <a:cubicBezTo>
                  <a:pt x="770802" y="447561"/>
                  <a:pt x="698216" y="532938"/>
                  <a:pt x="698216" y="635269"/>
                </a:cubicBezTo>
                <a:cubicBezTo>
                  <a:pt x="698216" y="737601"/>
                  <a:pt x="770802" y="822978"/>
                  <a:pt x="867296" y="842723"/>
                </a:cubicBezTo>
                <a:lnTo>
                  <a:pt x="904775" y="846501"/>
                </a:lnTo>
                <a:lnTo>
                  <a:pt x="904775" y="1126167"/>
                </a:lnTo>
                <a:lnTo>
                  <a:pt x="682251" y="1126167"/>
                </a:lnTo>
                <a:lnTo>
                  <a:pt x="679891" y="1149579"/>
                </a:lnTo>
                <a:cubicBezTo>
                  <a:pt x="660146" y="1246072"/>
                  <a:pt x="574768" y="1318658"/>
                  <a:pt x="472437" y="1318658"/>
                </a:cubicBezTo>
                <a:cubicBezTo>
                  <a:pt x="370106" y="1318658"/>
                  <a:pt x="284729" y="1246072"/>
                  <a:pt x="264983" y="1149579"/>
                </a:cubicBezTo>
                <a:lnTo>
                  <a:pt x="262623" y="1126167"/>
                </a:lnTo>
                <a:lnTo>
                  <a:pt x="0" y="1126167"/>
                </a:lnTo>
                <a:lnTo>
                  <a:pt x="0" y="903883"/>
                </a:lnTo>
                <a:lnTo>
                  <a:pt x="8823" y="904772"/>
                </a:lnTo>
                <a:cubicBezTo>
                  <a:pt x="125773" y="904772"/>
                  <a:pt x="220579" y="809966"/>
                  <a:pt x="220579" y="693016"/>
                </a:cubicBezTo>
                <a:cubicBezTo>
                  <a:pt x="220579" y="576066"/>
                  <a:pt x="125773" y="481260"/>
                  <a:pt x="8823" y="481260"/>
                </a:cubicBezTo>
                <a:lnTo>
                  <a:pt x="0" y="482150"/>
                </a:lnTo>
                <a:lnTo>
                  <a:pt x="0" y="221392"/>
                </a:lnTo>
                <a:lnTo>
                  <a:pt x="249622" y="221392"/>
                </a:lnTo>
                <a:lnTo>
                  <a:pt x="248650" y="211756"/>
                </a:lnTo>
                <a:cubicBezTo>
                  <a:pt x="248650" y="94806"/>
                  <a:pt x="343456" y="0"/>
                  <a:pt x="460406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4" name="Freihandform: Form 393">
            <a:extLst>
              <a:ext uri="{FF2B5EF4-FFF2-40B4-BE49-F238E27FC236}">
                <a16:creationId xmlns:a16="http://schemas.microsoft.com/office/drawing/2014/main" id="{F596C283-41D3-B86E-C7B7-5168C7341262}"/>
              </a:ext>
            </a:extLst>
          </p:cNvPr>
          <p:cNvSpPr/>
          <p:nvPr/>
        </p:nvSpPr>
        <p:spPr>
          <a:xfrm>
            <a:off x="2908434" y="4235106"/>
            <a:ext cx="1324662" cy="1145386"/>
          </a:xfrm>
          <a:custGeom>
            <a:avLst/>
            <a:gdLst>
              <a:gd name="connsiteX0" fmla="*/ 206944 w 1324662"/>
              <a:gd name="connsiteY0" fmla="*/ 0 h 1145386"/>
              <a:gd name="connsiteX1" fmla="*/ 469148 w 1324662"/>
              <a:gd name="connsiteY1" fmla="*/ 0 h 1145386"/>
              <a:gd name="connsiteX2" fmla="*/ 471508 w 1324662"/>
              <a:gd name="connsiteY2" fmla="*/ 23417 h 1145386"/>
              <a:gd name="connsiteX3" fmla="*/ 678962 w 1324662"/>
              <a:gd name="connsiteY3" fmla="*/ 192496 h 1145386"/>
              <a:gd name="connsiteX4" fmla="*/ 886416 w 1324662"/>
              <a:gd name="connsiteY4" fmla="*/ 23417 h 1145386"/>
              <a:gd name="connsiteX5" fmla="*/ 888777 w 1324662"/>
              <a:gd name="connsiteY5" fmla="*/ 0 h 1145386"/>
              <a:gd name="connsiteX6" fmla="*/ 1111719 w 1324662"/>
              <a:gd name="connsiteY6" fmla="*/ 0 h 1145386"/>
              <a:gd name="connsiteX7" fmla="*/ 1111719 w 1324662"/>
              <a:gd name="connsiteY7" fmla="*/ 298483 h 1145386"/>
              <a:gd name="connsiteX8" fmla="*/ 1112906 w 1324662"/>
              <a:gd name="connsiteY8" fmla="*/ 298363 h 1145386"/>
              <a:gd name="connsiteX9" fmla="*/ 1324662 w 1324662"/>
              <a:gd name="connsiteY9" fmla="*/ 510119 h 1145386"/>
              <a:gd name="connsiteX10" fmla="*/ 1112906 w 1324662"/>
              <a:gd name="connsiteY10" fmla="*/ 721875 h 1145386"/>
              <a:gd name="connsiteX11" fmla="*/ 1111719 w 1324662"/>
              <a:gd name="connsiteY11" fmla="*/ 721756 h 1145386"/>
              <a:gd name="connsiteX12" fmla="*/ 1111719 w 1324662"/>
              <a:gd name="connsiteY12" fmla="*/ 904775 h 1145386"/>
              <a:gd name="connsiteX13" fmla="*/ 868980 w 1324662"/>
              <a:gd name="connsiteY13" fmla="*/ 904775 h 1145386"/>
              <a:gd name="connsiteX14" fmla="*/ 871889 w 1324662"/>
              <a:gd name="connsiteY14" fmla="*/ 933630 h 1145386"/>
              <a:gd name="connsiteX15" fmla="*/ 660133 w 1324662"/>
              <a:gd name="connsiteY15" fmla="*/ 1145386 h 1145386"/>
              <a:gd name="connsiteX16" fmla="*/ 448377 w 1324662"/>
              <a:gd name="connsiteY16" fmla="*/ 933630 h 1145386"/>
              <a:gd name="connsiteX17" fmla="*/ 451286 w 1324662"/>
              <a:gd name="connsiteY17" fmla="*/ 904775 h 1145386"/>
              <a:gd name="connsiteX18" fmla="*/ 206944 w 1324662"/>
              <a:gd name="connsiteY18" fmla="*/ 904775 h 1145386"/>
              <a:gd name="connsiteX19" fmla="*/ 206944 w 1324662"/>
              <a:gd name="connsiteY19" fmla="*/ 625148 h 1145386"/>
              <a:gd name="connsiteX20" fmla="*/ 169080 w 1324662"/>
              <a:gd name="connsiteY20" fmla="*/ 621331 h 1145386"/>
              <a:gd name="connsiteX21" fmla="*/ 0 w 1324662"/>
              <a:gd name="connsiteY21" fmla="*/ 413877 h 1145386"/>
              <a:gd name="connsiteX22" fmla="*/ 169080 w 1324662"/>
              <a:gd name="connsiteY22" fmla="*/ 206423 h 1145386"/>
              <a:gd name="connsiteX23" fmla="*/ 206944 w 1324662"/>
              <a:gd name="connsiteY23" fmla="*/ 202606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4662" h="1145386">
                <a:moveTo>
                  <a:pt x="206944" y="0"/>
                </a:moveTo>
                <a:lnTo>
                  <a:pt x="469148" y="0"/>
                </a:lnTo>
                <a:lnTo>
                  <a:pt x="471508" y="23417"/>
                </a:lnTo>
                <a:cubicBezTo>
                  <a:pt x="491254" y="119910"/>
                  <a:pt x="576631" y="192496"/>
                  <a:pt x="678962" y="192496"/>
                </a:cubicBezTo>
                <a:cubicBezTo>
                  <a:pt x="781293" y="192496"/>
                  <a:pt x="866671" y="119910"/>
                  <a:pt x="886416" y="23417"/>
                </a:cubicBezTo>
                <a:lnTo>
                  <a:pt x="888777" y="0"/>
                </a:lnTo>
                <a:lnTo>
                  <a:pt x="1111719" y="0"/>
                </a:lnTo>
                <a:lnTo>
                  <a:pt x="1111719" y="298483"/>
                </a:lnTo>
                <a:lnTo>
                  <a:pt x="1112906" y="298363"/>
                </a:lnTo>
                <a:cubicBezTo>
                  <a:pt x="1229856" y="298363"/>
                  <a:pt x="1324662" y="393169"/>
                  <a:pt x="1324662" y="510119"/>
                </a:cubicBezTo>
                <a:cubicBezTo>
                  <a:pt x="1324662" y="627069"/>
                  <a:pt x="1229856" y="721875"/>
                  <a:pt x="1112906" y="721875"/>
                </a:cubicBezTo>
                <a:lnTo>
                  <a:pt x="1111719" y="721756"/>
                </a:lnTo>
                <a:lnTo>
                  <a:pt x="1111719" y="904775"/>
                </a:lnTo>
                <a:lnTo>
                  <a:pt x="868980" y="904775"/>
                </a:lnTo>
                <a:lnTo>
                  <a:pt x="871889" y="933630"/>
                </a:lnTo>
                <a:cubicBezTo>
                  <a:pt x="871889" y="1050580"/>
                  <a:pt x="777083" y="1145386"/>
                  <a:pt x="660133" y="1145386"/>
                </a:cubicBezTo>
                <a:cubicBezTo>
                  <a:pt x="543183" y="1145386"/>
                  <a:pt x="448377" y="1050580"/>
                  <a:pt x="448377" y="933630"/>
                </a:cubicBezTo>
                <a:lnTo>
                  <a:pt x="451286" y="904775"/>
                </a:lnTo>
                <a:lnTo>
                  <a:pt x="206944" y="904775"/>
                </a:lnTo>
                <a:lnTo>
                  <a:pt x="206944" y="625148"/>
                </a:lnTo>
                <a:lnTo>
                  <a:pt x="169080" y="621331"/>
                </a:lnTo>
                <a:cubicBezTo>
                  <a:pt x="72586" y="601586"/>
                  <a:pt x="0" y="516208"/>
                  <a:pt x="0" y="413877"/>
                </a:cubicBezTo>
                <a:cubicBezTo>
                  <a:pt x="0" y="311546"/>
                  <a:pt x="72586" y="226169"/>
                  <a:pt x="169080" y="206423"/>
                </a:cubicBezTo>
                <a:lnTo>
                  <a:pt x="206944" y="202606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06" name="Freihandform: Form 405">
            <a:extLst>
              <a:ext uri="{FF2B5EF4-FFF2-40B4-BE49-F238E27FC236}">
                <a16:creationId xmlns:a16="http://schemas.microsoft.com/office/drawing/2014/main" id="{44469DE4-983F-9F5A-0715-4829CB454449}"/>
              </a:ext>
            </a:extLst>
          </p:cNvPr>
          <p:cNvSpPr/>
          <p:nvPr/>
        </p:nvSpPr>
        <p:spPr>
          <a:xfrm>
            <a:off x="4020153" y="4235107"/>
            <a:ext cx="1108518" cy="904775"/>
          </a:xfrm>
          <a:custGeom>
            <a:avLst/>
            <a:gdLst>
              <a:gd name="connsiteX0" fmla="*/ 0 w 1108518"/>
              <a:gd name="connsiteY0" fmla="*/ 0 h 904775"/>
              <a:gd name="connsiteX1" fmla="*/ 243538 w 1108518"/>
              <a:gd name="connsiteY1" fmla="*/ 0 h 904775"/>
              <a:gd name="connsiteX2" fmla="*/ 240629 w 1108518"/>
              <a:gd name="connsiteY2" fmla="*/ 28858 h 904775"/>
              <a:gd name="connsiteX3" fmla="*/ 452385 w 1108518"/>
              <a:gd name="connsiteY3" fmla="*/ 240614 h 904775"/>
              <a:gd name="connsiteX4" fmla="*/ 664141 w 1108518"/>
              <a:gd name="connsiteY4" fmla="*/ 28858 h 904775"/>
              <a:gd name="connsiteX5" fmla="*/ 661232 w 1108518"/>
              <a:gd name="connsiteY5" fmla="*/ 0 h 904775"/>
              <a:gd name="connsiteX6" fmla="*/ 904775 w 1108518"/>
              <a:gd name="connsiteY6" fmla="*/ 0 h 904775"/>
              <a:gd name="connsiteX7" fmla="*/ 904775 w 1108518"/>
              <a:gd name="connsiteY7" fmla="*/ 240899 h 904775"/>
              <a:gd name="connsiteX8" fmla="*/ 901951 w 1108518"/>
              <a:gd name="connsiteY8" fmla="*/ 240614 h 904775"/>
              <a:gd name="connsiteX9" fmla="*/ 899377 w 1108518"/>
              <a:gd name="connsiteY9" fmla="*/ 240874 h 904775"/>
              <a:gd name="connsiteX10" fmla="*/ 939439 w 1108518"/>
              <a:gd name="connsiteY10" fmla="*/ 244912 h 904775"/>
              <a:gd name="connsiteX11" fmla="*/ 1108518 w 1108518"/>
              <a:gd name="connsiteY11" fmla="*/ 452366 h 904775"/>
              <a:gd name="connsiteX12" fmla="*/ 939439 w 1108518"/>
              <a:gd name="connsiteY12" fmla="*/ 659820 h 904775"/>
              <a:gd name="connsiteX13" fmla="*/ 899337 w 1108518"/>
              <a:gd name="connsiteY13" fmla="*/ 663863 h 904775"/>
              <a:gd name="connsiteX14" fmla="*/ 901951 w 1108518"/>
              <a:gd name="connsiteY14" fmla="*/ 664126 h 904775"/>
              <a:gd name="connsiteX15" fmla="*/ 904775 w 1108518"/>
              <a:gd name="connsiteY15" fmla="*/ 663842 h 904775"/>
              <a:gd name="connsiteX16" fmla="*/ 904775 w 1108518"/>
              <a:gd name="connsiteY16" fmla="*/ 904775 h 904775"/>
              <a:gd name="connsiteX17" fmla="*/ 674619 w 1108518"/>
              <a:gd name="connsiteY17" fmla="*/ 904775 h 904775"/>
              <a:gd name="connsiteX18" fmla="*/ 672255 w 1108518"/>
              <a:gd name="connsiteY18" fmla="*/ 881328 h 904775"/>
              <a:gd name="connsiteX19" fmla="*/ 464801 w 1108518"/>
              <a:gd name="connsiteY19" fmla="*/ 712248 h 904775"/>
              <a:gd name="connsiteX20" fmla="*/ 257347 w 1108518"/>
              <a:gd name="connsiteY20" fmla="*/ 881328 h 904775"/>
              <a:gd name="connsiteX21" fmla="*/ 254984 w 1108518"/>
              <a:gd name="connsiteY21" fmla="*/ 904775 h 904775"/>
              <a:gd name="connsiteX22" fmla="*/ 0 w 1108518"/>
              <a:gd name="connsiteY22" fmla="*/ 904775 h 904775"/>
              <a:gd name="connsiteX23" fmla="*/ 0 w 1108518"/>
              <a:gd name="connsiteY23" fmla="*/ 721793 h 904775"/>
              <a:gd name="connsiteX24" fmla="*/ 802 w 1108518"/>
              <a:gd name="connsiteY24" fmla="*/ 721874 h 904775"/>
              <a:gd name="connsiteX25" fmla="*/ 212558 w 1108518"/>
              <a:gd name="connsiteY25" fmla="*/ 510118 h 904775"/>
              <a:gd name="connsiteX26" fmla="*/ 802 w 1108518"/>
              <a:gd name="connsiteY26" fmla="*/ 298362 h 904775"/>
              <a:gd name="connsiteX27" fmla="*/ 0 w 1108518"/>
              <a:gd name="connsiteY27" fmla="*/ 29844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08518" h="904775">
                <a:moveTo>
                  <a:pt x="0" y="0"/>
                </a:moveTo>
                <a:lnTo>
                  <a:pt x="243538" y="0"/>
                </a:lnTo>
                <a:lnTo>
                  <a:pt x="240629" y="28858"/>
                </a:lnTo>
                <a:cubicBezTo>
                  <a:pt x="240629" y="145808"/>
                  <a:pt x="335435" y="240614"/>
                  <a:pt x="452385" y="240614"/>
                </a:cubicBezTo>
                <a:cubicBezTo>
                  <a:pt x="569335" y="240614"/>
                  <a:pt x="664141" y="145808"/>
                  <a:pt x="664141" y="28858"/>
                </a:cubicBezTo>
                <a:lnTo>
                  <a:pt x="661232" y="0"/>
                </a:lnTo>
                <a:lnTo>
                  <a:pt x="904775" y="0"/>
                </a:lnTo>
                <a:lnTo>
                  <a:pt x="904775" y="240899"/>
                </a:lnTo>
                <a:lnTo>
                  <a:pt x="901951" y="240614"/>
                </a:lnTo>
                <a:lnTo>
                  <a:pt x="899377" y="240874"/>
                </a:lnTo>
                <a:lnTo>
                  <a:pt x="939439" y="244912"/>
                </a:lnTo>
                <a:cubicBezTo>
                  <a:pt x="1035932" y="264658"/>
                  <a:pt x="1108518" y="350035"/>
                  <a:pt x="1108518" y="452366"/>
                </a:cubicBezTo>
                <a:cubicBezTo>
                  <a:pt x="1108518" y="554698"/>
                  <a:pt x="1035932" y="640075"/>
                  <a:pt x="939439" y="659820"/>
                </a:cubicBezTo>
                <a:lnTo>
                  <a:pt x="899337" y="663863"/>
                </a:lnTo>
                <a:lnTo>
                  <a:pt x="901951" y="664126"/>
                </a:lnTo>
                <a:lnTo>
                  <a:pt x="904775" y="663842"/>
                </a:lnTo>
                <a:lnTo>
                  <a:pt x="904775" y="904775"/>
                </a:lnTo>
                <a:lnTo>
                  <a:pt x="674619" y="904775"/>
                </a:lnTo>
                <a:lnTo>
                  <a:pt x="672255" y="881328"/>
                </a:lnTo>
                <a:cubicBezTo>
                  <a:pt x="652510" y="784834"/>
                  <a:pt x="567133" y="712248"/>
                  <a:pt x="464801" y="712248"/>
                </a:cubicBezTo>
                <a:cubicBezTo>
                  <a:pt x="362470" y="712248"/>
                  <a:pt x="277093" y="784834"/>
                  <a:pt x="257347" y="881328"/>
                </a:cubicBezTo>
                <a:lnTo>
                  <a:pt x="254984" y="904775"/>
                </a:lnTo>
                <a:lnTo>
                  <a:pt x="0" y="904775"/>
                </a:lnTo>
                <a:lnTo>
                  <a:pt x="0" y="721793"/>
                </a:lnTo>
                <a:lnTo>
                  <a:pt x="802" y="721874"/>
                </a:lnTo>
                <a:cubicBezTo>
                  <a:pt x="117752" y="721874"/>
                  <a:pt x="212558" y="627068"/>
                  <a:pt x="212558" y="510118"/>
                </a:cubicBezTo>
                <a:cubicBezTo>
                  <a:pt x="212558" y="393168"/>
                  <a:pt x="117752" y="298362"/>
                  <a:pt x="802" y="298362"/>
                </a:cubicBezTo>
                <a:lnTo>
                  <a:pt x="0" y="298443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07" name="Freihandform: Form 406">
            <a:extLst>
              <a:ext uri="{FF2B5EF4-FFF2-40B4-BE49-F238E27FC236}">
                <a16:creationId xmlns:a16="http://schemas.microsoft.com/office/drawing/2014/main" id="{352680A2-867B-9E5B-B232-8AE450A90481}"/>
              </a:ext>
            </a:extLst>
          </p:cNvPr>
          <p:cNvSpPr/>
          <p:nvPr/>
        </p:nvSpPr>
        <p:spPr>
          <a:xfrm>
            <a:off x="4924929" y="4042582"/>
            <a:ext cx="904775" cy="1328285"/>
          </a:xfrm>
          <a:custGeom>
            <a:avLst/>
            <a:gdLst>
              <a:gd name="connsiteX0" fmla="*/ 463612 w 904775"/>
              <a:gd name="connsiteY0" fmla="*/ 0 h 1328285"/>
              <a:gd name="connsiteX1" fmla="*/ 671066 w 904775"/>
              <a:gd name="connsiteY1" fmla="*/ 169079 h 1328285"/>
              <a:gd name="connsiteX2" fmla="*/ 673430 w 904775"/>
              <a:gd name="connsiteY2" fmla="*/ 192525 h 1328285"/>
              <a:gd name="connsiteX3" fmla="*/ 904775 w 904775"/>
              <a:gd name="connsiteY3" fmla="*/ 192525 h 1328285"/>
              <a:gd name="connsiteX4" fmla="*/ 904775 w 904775"/>
              <a:gd name="connsiteY4" fmla="*/ 434678 h 1328285"/>
              <a:gd name="connsiteX5" fmla="*/ 897139 w 904775"/>
              <a:gd name="connsiteY5" fmla="*/ 433136 h 1328285"/>
              <a:gd name="connsiteX6" fmla="*/ 685383 w 904775"/>
              <a:gd name="connsiteY6" fmla="*/ 644892 h 1328285"/>
              <a:gd name="connsiteX7" fmla="*/ 897139 w 904775"/>
              <a:gd name="connsiteY7" fmla="*/ 856648 h 1328285"/>
              <a:gd name="connsiteX8" fmla="*/ 904775 w 904775"/>
              <a:gd name="connsiteY8" fmla="*/ 855107 h 1328285"/>
              <a:gd name="connsiteX9" fmla="*/ 904775 w 904775"/>
              <a:gd name="connsiteY9" fmla="*/ 1097300 h 1328285"/>
              <a:gd name="connsiteX10" fmla="*/ 683061 w 904775"/>
              <a:gd name="connsiteY10" fmla="*/ 1097300 h 1328285"/>
              <a:gd name="connsiteX11" fmla="*/ 684999 w 904775"/>
              <a:gd name="connsiteY11" fmla="*/ 1116529 h 1328285"/>
              <a:gd name="connsiteX12" fmla="*/ 473243 w 904775"/>
              <a:gd name="connsiteY12" fmla="*/ 1328285 h 1328285"/>
              <a:gd name="connsiteX13" fmla="*/ 261487 w 904775"/>
              <a:gd name="connsiteY13" fmla="*/ 1116529 h 1328285"/>
              <a:gd name="connsiteX14" fmla="*/ 263426 w 904775"/>
              <a:gd name="connsiteY14" fmla="*/ 1097300 h 1328285"/>
              <a:gd name="connsiteX15" fmla="*/ 0 w 904775"/>
              <a:gd name="connsiteY15" fmla="*/ 1097300 h 1328285"/>
              <a:gd name="connsiteX16" fmla="*/ 0 w 904775"/>
              <a:gd name="connsiteY16" fmla="*/ 856003 h 1328285"/>
              <a:gd name="connsiteX17" fmla="*/ 79216 w 904775"/>
              <a:gd name="connsiteY17" fmla="*/ 840010 h 1328285"/>
              <a:gd name="connsiteX18" fmla="*/ 208547 w 904775"/>
              <a:gd name="connsiteY18" fmla="*/ 644895 h 1328285"/>
              <a:gd name="connsiteX19" fmla="*/ 79216 w 904775"/>
              <a:gd name="connsiteY19" fmla="*/ 449780 h 1328285"/>
              <a:gd name="connsiteX20" fmla="*/ 0 w 904775"/>
              <a:gd name="connsiteY20" fmla="*/ 433787 h 1328285"/>
              <a:gd name="connsiteX21" fmla="*/ 0 w 904775"/>
              <a:gd name="connsiteY21" fmla="*/ 192525 h 1328285"/>
              <a:gd name="connsiteX22" fmla="*/ 253795 w 904775"/>
              <a:gd name="connsiteY22" fmla="*/ 192525 h 1328285"/>
              <a:gd name="connsiteX23" fmla="*/ 256158 w 904775"/>
              <a:gd name="connsiteY23" fmla="*/ 169079 h 1328285"/>
              <a:gd name="connsiteX24" fmla="*/ 463612 w 904775"/>
              <a:gd name="connsiteY24" fmla="*/ 0 h 132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28285">
                <a:moveTo>
                  <a:pt x="463612" y="0"/>
                </a:moveTo>
                <a:cubicBezTo>
                  <a:pt x="565944" y="0"/>
                  <a:pt x="651321" y="72586"/>
                  <a:pt x="671066" y="169079"/>
                </a:cubicBezTo>
                <a:lnTo>
                  <a:pt x="673430" y="192525"/>
                </a:lnTo>
                <a:lnTo>
                  <a:pt x="904775" y="192525"/>
                </a:lnTo>
                <a:lnTo>
                  <a:pt x="904775" y="434678"/>
                </a:lnTo>
                <a:lnTo>
                  <a:pt x="897139" y="433136"/>
                </a:lnTo>
                <a:cubicBezTo>
                  <a:pt x="780189" y="433136"/>
                  <a:pt x="685383" y="527942"/>
                  <a:pt x="685383" y="644892"/>
                </a:cubicBezTo>
                <a:cubicBezTo>
                  <a:pt x="685383" y="761842"/>
                  <a:pt x="780189" y="856648"/>
                  <a:pt x="897139" y="856648"/>
                </a:cubicBezTo>
                <a:lnTo>
                  <a:pt x="904775" y="855107"/>
                </a:lnTo>
                <a:lnTo>
                  <a:pt x="904775" y="1097300"/>
                </a:lnTo>
                <a:lnTo>
                  <a:pt x="683061" y="1097300"/>
                </a:lnTo>
                <a:lnTo>
                  <a:pt x="684999" y="1116529"/>
                </a:lnTo>
                <a:cubicBezTo>
                  <a:pt x="684999" y="1233479"/>
                  <a:pt x="590193" y="1328285"/>
                  <a:pt x="473243" y="1328285"/>
                </a:cubicBezTo>
                <a:cubicBezTo>
                  <a:pt x="356293" y="1328285"/>
                  <a:pt x="261487" y="1233479"/>
                  <a:pt x="261487" y="1116529"/>
                </a:cubicBezTo>
                <a:lnTo>
                  <a:pt x="263426" y="1097300"/>
                </a:lnTo>
                <a:lnTo>
                  <a:pt x="0" y="1097300"/>
                </a:lnTo>
                <a:lnTo>
                  <a:pt x="0" y="856003"/>
                </a:lnTo>
                <a:lnTo>
                  <a:pt x="79216" y="840010"/>
                </a:lnTo>
                <a:cubicBezTo>
                  <a:pt x="155219" y="807864"/>
                  <a:pt x="208547" y="732608"/>
                  <a:pt x="208547" y="644895"/>
                </a:cubicBezTo>
                <a:cubicBezTo>
                  <a:pt x="208547" y="557183"/>
                  <a:pt x="155219" y="481926"/>
                  <a:pt x="79216" y="449780"/>
                </a:cubicBezTo>
                <a:lnTo>
                  <a:pt x="0" y="433787"/>
                </a:lnTo>
                <a:lnTo>
                  <a:pt x="0" y="192525"/>
                </a:lnTo>
                <a:lnTo>
                  <a:pt x="253795" y="192525"/>
                </a:lnTo>
                <a:lnTo>
                  <a:pt x="256158" y="169079"/>
                </a:lnTo>
                <a:cubicBezTo>
                  <a:pt x="275904" y="72586"/>
                  <a:pt x="361281" y="0"/>
                  <a:pt x="463612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0" name="Freihandform: Form 409">
            <a:extLst>
              <a:ext uri="{FF2B5EF4-FFF2-40B4-BE49-F238E27FC236}">
                <a16:creationId xmlns:a16="http://schemas.microsoft.com/office/drawing/2014/main" id="{1D84B03D-0D65-6D86-44CE-F3C473466839}"/>
              </a:ext>
            </a:extLst>
          </p:cNvPr>
          <p:cNvSpPr/>
          <p:nvPr/>
        </p:nvSpPr>
        <p:spPr>
          <a:xfrm>
            <a:off x="5609926" y="4235108"/>
            <a:ext cx="1352340" cy="1135759"/>
          </a:xfrm>
          <a:custGeom>
            <a:avLst/>
            <a:gdLst>
              <a:gd name="connsiteX0" fmla="*/ 219777 w 1352340"/>
              <a:gd name="connsiteY0" fmla="*/ 0 h 1135759"/>
              <a:gd name="connsiteX1" fmla="*/ 473323 w 1352340"/>
              <a:gd name="connsiteY1" fmla="*/ 0 h 1135759"/>
              <a:gd name="connsiteX2" fmla="*/ 470414 w 1352340"/>
              <a:gd name="connsiteY2" fmla="*/ 28857 h 1135759"/>
              <a:gd name="connsiteX3" fmla="*/ 682170 w 1352340"/>
              <a:gd name="connsiteY3" fmla="*/ 240613 h 1135759"/>
              <a:gd name="connsiteX4" fmla="*/ 893926 w 1352340"/>
              <a:gd name="connsiteY4" fmla="*/ 28857 h 1135759"/>
              <a:gd name="connsiteX5" fmla="*/ 891017 w 1352340"/>
              <a:gd name="connsiteY5" fmla="*/ 0 h 1135759"/>
              <a:gd name="connsiteX6" fmla="*/ 1124552 w 1352340"/>
              <a:gd name="connsiteY6" fmla="*/ 0 h 1135759"/>
              <a:gd name="connsiteX7" fmla="*/ 1124552 w 1352340"/>
              <a:gd name="connsiteY7" fmla="*/ 242229 h 1135759"/>
              <a:gd name="connsiteX8" fmla="*/ 1140584 w 1352340"/>
              <a:gd name="connsiteY8" fmla="*/ 240613 h 1135759"/>
              <a:gd name="connsiteX9" fmla="*/ 1352340 w 1352340"/>
              <a:gd name="connsiteY9" fmla="*/ 452369 h 1135759"/>
              <a:gd name="connsiteX10" fmla="*/ 1140584 w 1352340"/>
              <a:gd name="connsiteY10" fmla="*/ 664125 h 1135759"/>
              <a:gd name="connsiteX11" fmla="*/ 1124552 w 1352340"/>
              <a:gd name="connsiteY11" fmla="*/ 662509 h 1135759"/>
              <a:gd name="connsiteX12" fmla="*/ 1124552 w 1352340"/>
              <a:gd name="connsiteY12" fmla="*/ 904775 h 1135759"/>
              <a:gd name="connsiteX13" fmla="*/ 892812 w 1352340"/>
              <a:gd name="connsiteY13" fmla="*/ 904775 h 1135759"/>
              <a:gd name="connsiteX14" fmla="*/ 894750 w 1352340"/>
              <a:gd name="connsiteY14" fmla="*/ 924003 h 1135759"/>
              <a:gd name="connsiteX15" fmla="*/ 682994 w 1352340"/>
              <a:gd name="connsiteY15" fmla="*/ 1135759 h 1135759"/>
              <a:gd name="connsiteX16" fmla="*/ 471238 w 1352340"/>
              <a:gd name="connsiteY16" fmla="*/ 924003 h 1135759"/>
              <a:gd name="connsiteX17" fmla="*/ 473177 w 1352340"/>
              <a:gd name="connsiteY17" fmla="*/ 904775 h 1135759"/>
              <a:gd name="connsiteX18" fmla="*/ 219777 w 1352340"/>
              <a:gd name="connsiteY18" fmla="*/ 904775 h 1135759"/>
              <a:gd name="connsiteX19" fmla="*/ 219777 w 1352340"/>
              <a:gd name="connsiteY19" fmla="*/ 663314 h 1135759"/>
              <a:gd name="connsiteX20" fmla="*/ 211756 w 1352340"/>
              <a:gd name="connsiteY20" fmla="*/ 664122 h 1135759"/>
              <a:gd name="connsiteX21" fmla="*/ 0 w 1352340"/>
              <a:gd name="connsiteY21" fmla="*/ 452366 h 1135759"/>
              <a:gd name="connsiteX22" fmla="*/ 211756 w 1352340"/>
              <a:gd name="connsiteY22" fmla="*/ 240610 h 1135759"/>
              <a:gd name="connsiteX23" fmla="*/ 219777 w 1352340"/>
              <a:gd name="connsiteY23" fmla="*/ 241419 h 113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52340" h="1135759">
                <a:moveTo>
                  <a:pt x="219777" y="0"/>
                </a:moveTo>
                <a:lnTo>
                  <a:pt x="473323" y="0"/>
                </a:lnTo>
                <a:lnTo>
                  <a:pt x="470414" y="28857"/>
                </a:lnTo>
                <a:cubicBezTo>
                  <a:pt x="470414" y="145807"/>
                  <a:pt x="565220" y="240613"/>
                  <a:pt x="682170" y="240613"/>
                </a:cubicBezTo>
                <a:cubicBezTo>
                  <a:pt x="799120" y="240613"/>
                  <a:pt x="893926" y="145807"/>
                  <a:pt x="893926" y="28857"/>
                </a:cubicBezTo>
                <a:lnTo>
                  <a:pt x="891017" y="0"/>
                </a:lnTo>
                <a:lnTo>
                  <a:pt x="1124552" y="0"/>
                </a:lnTo>
                <a:lnTo>
                  <a:pt x="1124552" y="242229"/>
                </a:lnTo>
                <a:lnTo>
                  <a:pt x="1140584" y="240613"/>
                </a:lnTo>
                <a:cubicBezTo>
                  <a:pt x="1257534" y="240613"/>
                  <a:pt x="1352340" y="335419"/>
                  <a:pt x="1352340" y="452369"/>
                </a:cubicBezTo>
                <a:cubicBezTo>
                  <a:pt x="1352340" y="569319"/>
                  <a:pt x="1257534" y="664125"/>
                  <a:pt x="1140584" y="664125"/>
                </a:cubicBezTo>
                <a:lnTo>
                  <a:pt x="1124552" y="662509"/>
                </a:lnTo>
                <a:lnTo>
                  <a:pt x="1124552" y="904775"/>
                </a:lnTo>
                <a:lnTo>
                  <a:pt x="892812" y="904775"/>
                </a:lnTo>
                <a:lnTo>
                  <a:pt x="894750" y="924003"/>
                </a:lnTo>
                <a:cubicBezTo>
                  <a:pt x="894750" y="1040953"/>
                  <a:pt x="799944" y="1135759"/>
                  <a:pt x="682994" y="1135759"/>
                </a:cubicBezTo>
                <a:cubicBezTo>
                  <a:pt x="566044" y="1135759"/>
                  <a:pt x="471238" y="1040953"/>
                  <a:pt x="471238" y="924003"/>
                </a:cubicBezTo>
                <a:lnTo>
                  <a:pt x="473177" y="904775"/>
                </a:lnTo>
                <a:lnTo>
                  <a:pt x="219777" y="904775"/>
                </a:lnTo>
                <a:lnTo>
                  <a:pt x="219777" y="663314"/>
                </a:lnTo>
                <a:lnTo>
                  <a:pt x="211756" y="664122"/>
                </a:lnTo>
                <a:cubicBezTo>
                  <a:pt x="94806" y="664122"/>
                  <a:pt x="0" y="569316"/>
                  <a:pt x="0" y="452366"/>
                </a:cubicBezTo>
                <a:cubicBezTo>
                  <a:pt x="0" y="335416"/>
                  <a:pt x="94806" y="240610"/>
                  <a:pt x="211756" y="240610"/>
                </a:cubicBezTo>
                <a:lnTo>
                  <a:pt x="219777" y="241419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7" name="Freihandform: Form 446">
            <a:extLst>
              <a:ext uri="{FF2B5EF4-FFF2-40B4-BE49-F238E27FC236}">
                <a16:creationId xmlns:a16="http://schemas.microsoft.com/office/drawing/2014/main" id="{B5E0B7B8-7A46-C6D1-87E9-3E07462EC242}"/>
              </a:ext>
            </a:extLst>
          </p:cNvPr>
          <p:cNvSpPr/>
          <p:nvPr/>
        </p:nvSpPr>
        <p:spPr>
          <a:xfrm>
            <a:off x="6734479" y="4042582"/>
            <a:ext cx="904775" cy="1347554"/>
          </a:xfrm>
          <a:custGeom>
            <a:avLst/>
            <a:gdLst>
              <a:gd name="connsiteX0" fmla="*/ 482852 w 904775"/>
              <a:gd name="connsiteY0" fmla="*/ 0 h 1347554"/>
              <a:gd name="connsiteX1" fmla="*/ 690306 w 904775"/>
              <a:gd name="connsiteY1" fmla="*/ 169079 h 1347554"/>
              <a:gd name="connsiteX2" fmla="*/ 692670 w 904775"/>
              <a:gd name="connsiteY2" fmla="*/ 192524 h 1347554"/>
              <a:gd name="connsiteX3" fmla="*/ 904775 w 904775"/>
              <a:gd name="connsiteY3" fmla="*/ 192524 h 1347554"/>
              <a:gd name="connsiteX4" fmla="*/ 904775 w 904775"/>
              <a:gd name="connsiteY4" fmla="*/ 504092 h 1347554"/>
              <a:gd name="connsiteX5" fmla="*/ 839988 w 904775"/>
              <a:gd name="connsiteY5" fmla="*/ 517172 h 1347554"/>
              <a:gd name="connsiteX6" fmla="*/ 710657 w 904775"/>
              <a:gd name="connsiteY6" fmla="*/ 712287 h 1347554"/>
              <a:gd name="connsiteX7" fmla="*/ 839988 w 904775"/>
              <a:gd name="connsiteY7" fmla="*/ 907402 h 1347554"/>
              <a:gd name="connsiteX8" fmla="*/ 904775 w 904775"/>
              <a:gd name="connsiteY8" fmla="*/ 920482 h 1347554"/>
              <a:gd name="connsiteX9" fmla="*/ 904775 w 904775"/>
              <a:gd name="connsiteY9" fmla="*/ 1097299 h 1347554"/>
              <a:gd name="connsiteX10" fmla="*/ 668282 w 904775"/>
              <a:gd name="connsiteY10" fmla="*/ 1097299 h 1347554"/>
              <a:gd name="connsiteX11" fmla="*/ 672163 w 904775"/>
              <a:gd name="connsiteY11" fmla="*/ 1135798 h 1347554"/>
              <a:gd name="connsiteX12" fmla="*/ 460407 w 904775"/>
              <a:gd name="connsiteY12" fmla="*/ 1347554 h 1347554"/>
              <a:gd name="connsiteX13" fmla="*/ 248651 w 904775"/>
              <a:gd name="connsiteY13" fmla="*/ 1135798 h 1347554"/>
              <a:gd name="connsiteX14" fmla="*/ 252532 w 904775"/>
              <a:gd name="connsiteY14" fmla="*/ 1097299 h 1347554"/>
              <a:gd name="connsiteX15" fmla="*/ 0 w 904775"/>
              <a:gd name="connsiteY15" fmla="*/ 1097299 h 1347554"/>
              <a:gd name="connsiteX16" fmla="*/ 0 w 904775"/>
              <a:gd name="connsiteY16" fmla="*/ 856004 h 1347554"/>
              <a:gd name="connsiteX17" fmla="*/ 6413 w 904775"/>
              <a:gd name="connsiteY17" fmla="*/ 856650 h 1347554"/>
              <a:gd name="connsiteX18" fmla="*/ 218169 w 904775"/>
              <a:gd name="connsiteY18" fmla="*/ 644894 h 1347554"/>
              <a:gd name="connsiteX19" fmla="*/ 6413 w 904775"/>
              <a:gd name="connsiteY19" fmla="*/ 433138 h 1347554"/>
              <a:gd name="connsiteX20" fmla="*/ 0 w 904775"/>
              <a:gd name="connsiteY20" fmla="*/ 433785 h 1347554"/>
              <a:gd name="connsiteX21" fmla="*/ 0 w 904775"/>
              <a:gd name="connsiteY21" fmla="*/ 192524 h 1347554"/>
              <a:gd name="connsiteX22" fmla="*/ 273035 w 904775"/>
              <a:gd name="connsiteY22" fmla="*/ 192524 h 1347554"/>
              <a:gd name="connsiteX23" fmla="*/ 275398 w 904775"/>
              <a:gd name="connsiteY23" fmla="*/ 169079 h 1347554"/>
              <a:gd name="connsiteX24" fmla="*/ 482852 w 904775"/>
              <a:gd name="connsiteY24" fmla="*/ 0 h 134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47554">
                <a:moveTo>
                  <a:pt x="482852" y="0"/>
                </a:moveTo>
                <a:cubicBezTo>
                  <a:pt x="585184" y="0"/>
                  <a:pt x="670561" y="72586"/>
                  <a:pt x="690306" y="169079"/>
                </a:cubicBezTo>
                <a:lnTo>
                  <a:pt x="692670" y="192524"/>
                </a:lnTo>
                <a:lnTo>
                  <a:pt x="904775" y="192524"/>
                </a:lnTo>
                <a:lnTo>
                  <a:pt x="904775" y="504092"/>
                </a:lnTo>
                <a:lnTo>
                  <a:pt x="839988" y="517172"/>
                </a:lnTo>
                <a:cubicBezTo>
                  <a:pt x="763986" y="549318"/>
                  <a:pt x="710657" y="624575"/>
                  <a:pt x="710657" y="712287"/>
                </a:cubicBezTo>
                <a:cubicBezTo>
                  <a:pt x="710657" y="800000"/>
                  <a:pt x="763986" y="875256"/>
                  <a:pt x="839988" y="907402"/>
                </a:cubicBezTo>
                <a:lnTo>
                  <a:pt x="904775" y="920482"/>
                </a:lnTo>
                <a:lnTo>
                  <a:pt x="904775" y="1097299"/>
                </a:lnTo>
                <a:lnTo>
                  <a:pt x="668282" y="1097299"/>
                </a:lnTo>
                <a:lnTo>
                  <a:pt x="672163" y="1135798"/>
                </a:lnTo>
                <a:cubicBezTo>
                  <a:pt x="672163" y="1252748"/>
                  <a:pt x="577357" y="1347554"/>
                  <a:pt x="460407" y="1347554"/>
                </a:cubicBezTo>
                <a:cubicBezTo>
                  <a:pt x="343457" y="1347554"/>
                  <a:pt x="248651" y="1252748"/>
                  <a:pt x="248651" y="1135798"/>
                </a:cubicBezTo>
                <a:lnTo>
                  <a:pt x="252532" y="1097299"/>
                </a:lnTo>
                <a:lnTo>
                  <a:pt x="0" y="1097299"/>
                </a:lnTo>
                <a:lnTo>
                  <a:pt x="0" y="856004"/>
                </a:lnTo>
                <a:lnTo>
                  <a:pt x="6413" y="856650"/>
                </a:lnTo>
                <a:cubicBezTo>
                  <a:pt x="123363" y="856650"/>
                  <a:pt x="218169" y="761844"/>
                  <a:pt x="218169" y="644894"/>
                </a:cubicBezTo>
                <a:cubicBezTo>
                  <a:pt x="218169" y="527944"/>
                  <a:pt x="123363" y="433138"/>
                  <a:pt x="6413" y="433138"/>
                </a:cubicBezTo>
                <a:lnTo>
                  <a:pt x="0" y="433785"/>
                </a:lnTo>
                <a:lnTo>
                  <a:pt x="0" y="192524"/>
                </a:lnTo>
                <a:lnTo>
                  <a:pt x="273035" y="192524"/>
                </a:lnTo>
                <a:lnTo>
                  <a:pt x="275398" y="169079"/>
                </a:lnTo>
                <a:cubicBezTo>
                  <a:pt x="295144" y="72586"/>
                  <a:pt x="380521" y="0"/>
                  <a:pt x="482852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1" name="Freihandform: Form 450">
            <a:extLst>
              <a:ext uri="{FF2B5EF4-FFF2-40B4-BE49-F238E27FC236}">
                <a16:creationId xmlns:a16="http://schemas.microsoft.com/office/drawing/2014/main" id="{3148AEA1-1C16-1689-CA59-711008335D98}"/>
              </a:ext>
            </a:extLst>
          </p:cNvPr>
          <p:cNvSpPr/>
          <p:nvPr/>
        </p:nvSpPr>
        <p:spPr>
          <a:xfrm>
            <a:off x="7435518" y="4235107"/>
            <a:ext cx="1353947" cy="904775"/>
          </a:xfrm>
          <a:custGeom>
            <a:avLst/>
            <a:gdLst>
              <a:gd name="connsiteX0" fmla="*/ 203736 w 1353947"/>
              <a:gd name="connsiteY0" fmla="*/ 0 h 904775"/>
              <a:gd name="connsiteX1" fmla="*/ 490227 w 1353947"/>
              <a:gd name="connsiteY1" fmla="*/ 0 h 904775"/>
              <a:gd name="connsiteX2" fmla="*/ 485556 w 1353947"/>
              <a:gd name="connsiteY2" fmla="*/ 15046 h 904775"/>
              <a:gd name="connsiteX3" fmla="*/ 481254 w 1353947"/>
              <a:gd name="connsiteY3" fmla="*/ 57722 h 904775"/>
              <a:gd name="connsiteX4" fmla="*/ 693010 w 1353947"/>
              <a:gd name="connsiteY4" fmla="*/ 269478 h 904775"/>
              <a:gd name="connsiteX5" fmla="*/ 904766 w 1353947"/>
              <a:gd name="connsiteY5" fmla="*/ 57722 h 904775"/>
              <a:gd name="connsiteX6" fmla="*/ 900464 w 1353947"/>
              <a:gd name="connsiteY6" fmla="*/ 15046 h 904775"/>
              <a:gd name="connsiteX7" fmla="*/ 895794 w 1353947"/>
              <a:gd name="connsiteY7" fmla="*/ 0 h 904775"/>
              <a:gd name="connsiteX8" fmla="*/ 1108511 w 1353947"/>
              <a:gd name="connsiteY8" fmla="*/ 0 h 904775"/>
              <a:gd name="connsiteX9" fmla="*/ 1108511 w 1353947"/>
              <a:gd name="connsiteY9" fmla="*/ 272873 h 904775"/>
              <a:gd name="connsiteX10" fmla="*/ 1142191 w 1353947"/>
              <a:gd name="connsiteY10" fmla="*/ 269478 h 904775"/>
              <a:gd name="connsiteX11" fmla="*/ 1353947 w 1353947"/>
              <a:gd name="connsiteY11" fmla="*/ 481234 h 904775"/>
              <a:gd name="connsiteX12" fmla="*/ 1142191 w 1353947"/>
              <a:gd name="connsiteY12" fmla="*/ 692990 h 904775"/>
              <a:gd name="connsiteX13" fmla="*/ 1108511 w 1353947"/>
              <a:gd name="connsiteY13" fmla="*/ 689595 h 904775"/>
              <a:gd name="connsiteX14" fmla="*/ 1108511 w 1353947"/>
              <a:gd name="connsiteY14" fmla="*/ 904775 h 904775"/>
              <a:gd name="connsiteX15" fmla="*/ 893834 w 1353947"/>
              <a:gd name="connsiteY15" fmla="*/ 904775 h 904775"/>
              <a:gd name="connsiteX16" fmla="*/ 892442 w 1353947"/>
              <a:gd name="connsiteY16" fmla="*/ 890972 h 904775"/>
              <a:gd name="connsiteX17" fmla="*/ 684988 w 1353947"/>
              <a:gd name="connsiteY17" fmla="*/ 721892 h 904775"/>
              <a:gd name="connsiteX18" fmla="*/ 477534 w 1353947"/>
              <a:gd name="connsiteY18" fmla="*/ 890972 h 904775"/>
              <a:gd name="connsiteX19" fmla="*/ 476143 w 1353947"/>
              <a:gd name="connsiteY19" fmla="*/ 904775 h 904775"/>
              <a:gd name="connsiteX20" fmla="*/ 203736 w 1353947"/>
              <a:gd name="connsiteY20" fmla="*/ 904775 h 904775"/>
              <a:gd name="connsiteX21" fmla="*/ 203736 w 1353947"/>
              <a:gd name="connsiteY21" fmla="*/ 730710 h 904775"/>
              <a:gd name="connsiteX22" fmla="*/ 169079 w 1353947"/>
              <a:gd name="connsiteY22" fmla="*/ 727216 h 904775"/>
              <a:gd name="connsiteX23" fmla="*/ 0 w 1353947"/>
              <a:gd name="connsiteY23" fmla="*/ 519762 h 904775"/>
              <a:gd name="connsiteX24" fmla="*/ 169079 w 1353947"/>
              <a:gd name="connsiteY24" fmla="*/ 312308 h 904775"/>
              <a:gd name="connsiteX25" fmla="*/ 203736 w 1353947"/>
              <a:gd name="connsiteY25" fmla="*/ 30881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353947" h="904775">
                <a:moveTo>
                  <a:pt x="203736" y="0"/>
                </a:moveTo>
                <a:lnTo>
                  <a:pt x="490227" y="0"/>
                </a:lnTo>
                <a:lnTo>
                  <a:pt x="485556" y="15046"/>
                </a:lnTo>
                <a:cubicBezTo>
                  <a:pt x="482736" y="28831"/>
                  <a:pt x="481254" y="43104"/>
                  <a:pt x="481254" y="57722"/>
                </a:cubicBezTo>
                <a:cubicBezTo>
                  <a:pt x="481254" y="174672"/>
                  <a:pt x="576060" y="269478"/>
                  <a:pt x="693010" y="269478"/>
                </a:cubicBezTo>
                <a:cubicBezTo>
                  <a:pt x="809960" y="269478"/>
                  <a:pt x="904766" y="174672"/>
                  <a:pt x="904766" y="57722"/>
                </a:cubicBezTo>
                <a:cubicBezTo>
                  <a:pt x="904766" y="43104"/>
                  <a:pt x="903285" y="28831"/>
                  <a:pt x="900464" y="15046"/>
                </a:cubicBezTo>
                <a:lnTo>
                  <a:pt x="895794" y="0"/>
                </a:lnTo>
                <a:lnTo>
                  <a:pt x="1108511" y="0"/>
                </a:lnTo>
                <a:lnTo>
                  <a:pt x="1108511" y="272873"/>
                </a:lnTo>
                <a:lnTo>
                  <a:pt x="1142191" y="269478"/>
                </a:lnTo>
                <a:cubicBezTo>
                  <a:pt x="1259141" y="269478"/>
                  <a:pt x="1353947" y="364284"/>
                  <a:pt x="1353947" y="481234"/>
                </a:cubicBezTo>
                <a:cubicBezTo>
                  <a:pt x="1353947" y="598184"/>
                  <a:pt x="1259141" y="692990"/>
                  <a:pt x="1142191" y="692990"/>
                </a:cubicBezTo>
                <a:lnTo>
                  <a:pt x="1108511" y="689595"/>
                </a:lnTo>
                <a:lnTo>
                  <a:pt x="1108511" y="904775"/>
                </a:lnTo>
                <a:lnTo>
                  <a:pt x="893834" y="904775"/>
                </a:lnTo>
                <a:lnTo>
                  <a:pt x="892442" y="890972"/>
                </a:lnTo>
                <a:cubicBezTo>
                  <a:pt x="872697" y="794478"/>
                  <a:pt x="787320" y="721892"/>
                  <a:pt x="684988" y="721892"/>
                </a:cubicBezTo>
                <a:cubicBezTo>
                  <a:pt x="582657" y="721892"/>
                  <a:pt x="497280" y="794478"/>
                  <a:pt x="477534" y="890972"/>
                </a:cubicBezTo>
                <a:lnTo>
                  <a:pt x="476143" y="904775"/>
                </a:lnTo>
                <a:lnTo>
                  <a:pt x="203736" y="904775"/>
                </a:lnTo>
                <a:lnTo>
                  <a:pt x="203736" y="730710"/>
                </a:lnTo>
                <a:lnTo>
                  <a:pt x="169079" y="727216"/>
                </a:lnTo>
                <a:cubicBezTo>
                  <a:pt x="72586" y="707471"/>
                  <a:pt x="0" y="622093"/>
                  <a:pt x="0" y="519762"/>
                </a:cubicBezTo>
                <a:cubicBezTo>
                  <a:pt x="0" y="417431"/>
                  <a:pt x="72586" y="332054"/>
                  <a:pt x="169079" y="312308"/>
                </a:cubicBezTo>
                <a:lnTo>
                  <a:pt x="203736" y="30881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5" name="Freihandform: Form 464">
            <a:extLst>
              <a:ext uri="{FF2B5EF4-FFF2-40B4-BE49-F238E27FC236}">
                <a16:creationId xmlns:a16="http://schemas.microsoft.com/office/drawing/2014/main" id="{40C89226-6001-B920-14CE-7433F259B8BF}"/>
              </a:ext>
            </a:extLst>
          </p:cNvPr>
          <p:cNvSpPr/>
          <p:nvPr/>
        </p:nvSpPr>
        <p:spPr>
          <a:xfrm>
            <a:off x="8544029" y="4071447"/>
            <a:ext cx="904775" cy="1068435"/>
          </a:xfrm>
          <a:custGeom>
            <a:avLst/>
            <a:gdLst>
              <a:gd name="connsiteX0" fmla="*/ 500501 w 904775"/>
              <a:gd name="connsiteY0" fmla="*/ 0 h 1068435"/>
              <a:gd name="connsiteX1" fmla="*/ 695616 w 904775"/>
              <a:gd name="connsiteY1" fmla="*/ 129331 h 1068435"/>
              <a:gd name="connsiteX2" fmla="*/ 706273 w 904775"/>
              <a:gd name="connsiteY2" fmla="*/ 163660 h 1068435"/>
              <a:gd name="connsiteX3" fmla="*/ 904775 w 904775"/>
              <a:gd name="connsiteY3" fmla="*/ 163660 h 1068435"/>
              <a:gd name="connsiteX4" fmla="*/ 904775 w 904775"/>
              <a:gd name="connsiteY4" fmla="*/ 455755 h 1068435"/>
              <a:gd name="connsiteX5" fmla="*/ 895779 w 904775"/>
              <a:gd name="connsiteY5" fmla="*/ 456662 h 1068435"/>
              <a:gd name="connsiteX6" fmla="*/ 726699 w 904775"/>
              <a:gd name="connsiteY6" fmla="*/ 664116 h 1068435"/>
              <a:gd name="connsiteX7" fmla="*/ 895779 w 904775"/>
              <a:gd name="connsiteY7" fmla="*/ 871570 h 1068435"/>
              <a:gd name="connsiteX8" fmla="*/ 904775 w 904775"/>
              <a:gd name="connsiteY8" fmla="*/ 872477 h 1068435"/>
              <a:gd name="connsiteX9" fmla="*/ 904775 w 904775"/>
              <a:gd name="connsiteY9" fmla="*/ 1068435 h 1068435"/>
              <a:gd name="connsiteX10" fmla="*/ 677406 w 904775"/>
              <a:gd name="connsiteY10" fmla="*/ 1068435 h 1068435"/>
              <a:gd name="connsiteX11" fmla="*/ 666749 w 904775"/>
              <a:gd name="connsiteY11" fmla="*/ 1034105 h 1068435"/>
              <a:gd name="connsiteX12" fmla="*/ 471634 w 904775"/>
              <a:gd name="connsiteY12" fmla="*/ 904774 h 1068435"/>
              <a:gd name="connsiteX13" fmla="*/ 276519 w 904775"/>
              <a:gd name="connsiteY13" fmla="*/ 1034105 h 1068435"/>
              <a:gd name="connsiteX14" fmla="*/ 265862 w 904775"/>
              <a:gd name="connsiteY14" fmla="*/ 1068435 h 1068435"/>
              <a:gd name="connsiteX15" fmla="*/ 0 w 904775"/>
              <a:gd name="connsiteY15" fmla="*/ 1068435 h 1068435"/>
              <a:gd name="connsiteX16" fmla="*/ 0 w 904775"/>
              <a:gd name="connsiteY16" fmla="*/ 854225 h 1068435"/>
              <a:gd name="connsiteX17" fmla="*/ 24062 w 904775"/>
              <a:gd name="connsiteY17" fmla="*/ 856650 h 1068435"/>
              <a:gd name="connsiteX18" fmla="*/ 235818 w 904775"/>
              <a:gd name="connsiteY18" fmla="*/ 644894 h 1068435"/>
              <a:gd name="connsiteX19" fmla="*/ 24062 w 904775"/>
              <a:gd name="connsiteY19" fmla="*/ 433138 h 1068435"/>
              <a:gd name="connsiteX20" fmla="*/ 0 w 904775"/>
              <a:gd name="connsiteY20" fmla="*/ 435564 h 1068435"/>
              <a:gd name="connsiteX21" fmla="*/ 0 w 904775"/>
              <a:gd name="connsiteY21" fmla="*/ 163660 h 1068435"/>
              <a:gd name="connsiteX22" fmla="*/ 294729 w 904775"/>
              <a:gd name="connsiteY22" fmla="*/ 163660 h 1068435"/>
              <a:gd name="connsiteX23" fmla="*/ 305386 w 904775"/>
              <a:gd name="connsiteY23" fmla="*/ 129331 h 1068435"/>
              <a:gd name="connsiteX24" fmla="*/ 500501 w 904775"/>
              <a:gd name="connsiteY24" fmla="*/ 0 h 1068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68435">
                <a:moveTo>
                  <a:pt x="500501" y="0"/>
                </a:moveTo>
                <a:cubicBezTo>
                  <a:pt x="588214" y="0"/>
                  <a:pt x="663470" y="53328"/>
                  <a:pt x="695616" y="129331"/>
                </a:cubicBezTo>
                <a:lnTo>
                  <a:pt x="706273" y="163660"/>
                </a:lnTo>
                <a:lnTo>
                  <a:pt x="904775" y="163660"/>
                </a:lnTo>
                <a:lnTo>
                  <a:pt x="904775" y="455755"/>
                </a:lnTo>
                <a:lnTo>
                  <a:pt x="895779" y="456662"/>
                </a:lnTo>
                <a:cubicBezTo>
                  <a:pt x="799285" y="476408"/>
                  <a:pt x="726699" y="561785"/>
                  <a:pt x="726699" y="664116"/>
                </a:cubicBezTo>
                <a:cubicBezTo>
                  <a:pt x="726699" y="766447"/>
                  <a:pt x="799285" y="851825"/>
                  <a:pt x="895779" y="871570"/>
                </a:cubicBezTo>
                <a:lnTo>
                  <a:pt x="904775" y="872477"/>
                </a:lnTo>
                <a:lnTo>
                  <a:pt x="904775" y="1068435"/>
                </a:lnTo>
                <a:lnTo>
                  <a:pt x="677406" y="1068435"/>
                </a:lnTo>
                <a:lnTo>
                  <a:pt x="666749" y="1034105"/>
                </a:lnTo>
                <a:cubicBezTo>
                  <a:pt x="634603" y="958103"/>
                  <a:pt x="559346" y="904774"/>
                  <a:pt x="471634" y="904774"/>
                </a:cubicBezTo>
                <a:cubicBezTo>
                  <a:pt x="383922" y="904774"/>
                  <a:pt x="308665" y="958103"/>
                  <a:pt x="276519" y="1034105"/>
                </a:cubicBezTo>
                <a:lnTo>
                  <a:pt x="265862" y="1068435"/>
                </a:lnTo>
                <a:lnTo>
                  <a:pt x="0" y="1068435"/>
                </a:lnTo>
                <a:lnTo>
                  <a:pt x="0" y="854225"/>
                </a:lnTo>
                <a:lnTo>
                  <a:pt x="24062" y="856650"/>
                </a:lnTo>
                <a:cubicBezTo>
                  <a:pt x="141012" y="856650"/>
                  <a:pt x="235818" y="761844"/>
                  <a:pt x="235818" y="644894"/>
                </a:cubicBezTo>
                <a:cubicBezTo>
                  <a:pt x="235818" y="527944"/>
                  <a:pt x="141012" y="433138"/>
                  <a:pt x="24062" y="433138"/>
                </a:cubicBezTo>
                <a:lnTo>
                  <a:pt x="0" y="435564"/>
                </a:lnTo>
                <a:lnTo>
                  <a:pt x="0" y="163660"/>
                </a:lnTo>
                <a:lnTo>
                  <a:pt x="294729" y="163660"/>
                </a:lnTo>
                <a:lnTo>
                  <a:pt x="305386" y="129331"/>
                </a:lnTo>
                <a:cubicBezTo>
                  <a:pt x="337532" y="53328"/>
                  <a:pt x="412789" y="0"/>
                  <a:pt x="500501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5" name="Freihandform: Form 474">
            <a:extLst>
              <a:ext uri="{FF2B5EF4-FFF2-40B4-BE49-F238E27FC236}">
                <a16:creationId xmlns:a16="http://schemas.microsoft.com/office/drawing/2014/main" id="{F52C245D-AC7E-F0D6-5966-84FF528E8EBC}"/>
              </a:ext>
            </a:extLst>
          </p:cNvPr>
          <p:cNvSpPr/>
          <p:nvPr/>
        </p:nvSpPr>
        <p:spPr>
          <a:xfrm>
            <a:off x="1994837" y="1520790"/>
            <a:ext cx="1120542" cy="1116522"/>
          </a:xfrm>
          <a:custGeom>
            <a:avLst/>
            <a:gdLst>
              <a:gd name="connsiteX0" fmla="*/ 215767 w 1120542"/>
              <a:gd name="connsiteY0" fmla="*/ 0 h 1116522"/>
              <a:gd name="connsiteX1" fmla="*/ 459605 w 1120542"/>
              <a:gd name="connsiteY1" fmla="*/ 0 h 1116522"/>
              <a:gd name="connsiteX2" fmla="*/ 463906 w 1120542"/>
              <a:gd name="connsiteY2" fmla="*/ 42670 h 1116522"/>
              <a:gd name="connsiteX3" fmla="*/ 671360 w 1120542"/>
              <a:gd name="connsiteY3" fmla="*/ 211750 h 1116522"/>
              <a:gd name="connsiteX4" fmla="*/ 878814 w 1120542"/>
              <a:gd name="connsiteY4" fmla="*/ 42670 h 1116522"/>
              <a:gd name="connsiteX5" fmla="*/ 883116 w 1120542"/>
              <a:gd name="connsiteY5" fmla="*/ 0 h 1116522"/>
              <a:gd name="connsiteX6" fmla="*/ 1120542 w 1120542"/>
              <a:gd name="connsiteY6" fmla="*/ 0 h 1116522"/>
              <a:gd name="connsiteX7" fmla="*/ 1120542 w 1120542"/>
              <a:gd name="connsiteY7" fmla="*/ 270121 h 1116522"/>
              <a:gd name="connsiteX8" fmla="*/ 1084278 w 1120542"/>
              <a:gd name="connsiteY8" fmla="*/ 273777 h 1116522"/>
              <a:gd name="connsiteX9" fmla="*/ 1078225 w 1120542"/>
              <a:gd name="connsiteY9" fmla="*/ 276154 h 1116522"/>
              <a:gd name="connsiteX10" fmla="*/ 1046135 w 1120542"/>
              <a:gd name="connsiteY10" fmla="*/ 286115 h 1116522"/>
              <a:gd name="connsiteX11" fmla="*/ 1036769 w 1120542"/>
              <a:gd name="connsiteY11" fmla="*/ 292430 h 1116522"/>
              <a:gd name="connsiteX12" fmla="*/ 1017151 w 1120542"/>
              <a:gd name="connsiteY12" fmla="*/ 300132 h 1116522"/>
              <a:gd name="connsiteX13" fmla="*/ 988308 w 1120542"/>
              <a:gd name="connsiteY13" fmla="*/ 325103 h 1116522"/>
              <a:gd name="connsiteX14" fmla="*/ 978826 w 1120542"/>
              <a:gd name="connsiteY14" fmla="*/ 331496 h 1116522"/>
              <a:gd name="connsiteX15" fmla="*/ 975884 w 1120542"/>
              <a:gd name="connsiteY15" fmla="*/ 335859 h 1116522"/>
              <a:gd name="connsiteX16" fmla="*/ 963553 w 1120542"/>
              <a:gd name="connsiteY16" fmla="*/ 346535 h 1116522"/>
              <a:gd name="connsiteX17" fmla="*/ 934250 w 1120542"/>
              <a:gd name="connsiteY17" fmla="*/ 397611 h 1116522"/>
              <a:gd name="connsiteX18" fmla="*/ 933445 w 1120542"/>
              <a:gd name="connsiteY18" fmla="*/ 398805 h 1116522"/>
              <a:gd name="connsiteX19" fmla="*/ 933380 w 1120542"/>
              <a:gd name="connsiteY19" fmla="*/ 399128 h 1116522"/>
              <a:gd name="connsiteX20" fmla="*/ 928047 w 1120542"/>
              <a:gd name="connsiteY20" fmla="*/ 408422 h 1116522"/>
              <a:gd name="connsiteX21" fmla="*/ 915198 w 1120542"/>
              <a:gd name="connsiteY21" fmla="*/ 481231 h 1116522"/>
              <a:gd name="connsiteX22" fmla="*/ 928047 w 1120542"/>
              <a:gd name="connsiteY22" fmla="*/ 554040 h 1116522"/>
              <a:gd name="connsiteX23" fmla="*/ 933380 w 1120542"/>
              <a:gd name="connsiteY23" fmla="*/ 563336 h 1116522"/>
              <a:gd name="connsiteX24" fmla="*/ 933445 w 1120542"/>
              <a:gd name="connsiteY24" fmla="*/ 563655 h 1116522"/>
              <a:gd name="connsiteX25" fmla="*/ 934242 w 1120542"/>
              <a:gd name="connsiteY25" fmla="*/ 564837 h 1116522"/>
              <a:gd name="connsiteX26" fmla="*/ 963553 w 1120542"/>
              <a:gd name="connsiteY26" fmla="*/ 615928 h 1116522"/>
              <a:gd name="connsiteX27" fmla="*/ 975888 w 1120542"/>
              <a:gd name="connsiteY27" fmla="*/ 626607 h 1116522"/>
              <a:gd name="connsiteX28" fmla="*/ 978826 w 1120542"/>
              <a:gd name="connsiteY28" fmla="*/ 630964 h 1116522"/>
              <a:gd name="connsiteX29" fmla="*/ 988295 w 1120542"/>
              <a:gd name="connsiteY29" fmla="*/ 637349 h 1116522"/>
              <a:gd name="connsiteX30" fmla="*/ 1017151 w 1120542"/>
              <a:gd name="connsiteY30" fmla="*/ 662331 h 1116522"/>
              <a:gd name="connsiteX31" fmla="*/ 1036777 w 1120542"/>
              <a:gd name="connsiteY31" fmla="*/ 670036 h 1116522"/>
              <a:gd name="connsiteX32" fmla="*/ 1046135 w 1120542"/>
              <a:gd name="connsiteY32" fmla="*/ 676345 h 1116522"/>
              <a:gd name="connsiteX33" fmla="*/ 1078200 w 1120542"/>
              <a:gd name="connsiteY33" fmla="*/ 686299 h 1116522"/>
              <a:gd name="connsiteX34" fmla="*/ 1084278 w 1120542"/>
              <a:gd name="connsiteY34" fmla="*/ 688685 h 1116522"/>
              <a:gd name="connsiteX35" fmla="*/ 1120542 w 1120542"/>
              <a:gd name="connsiteY35" fmla="*/ 692341 h 1116522"/>
              <a:gd name="connsiteX36" fmla="*/ 1120542 w 1120542"/>
              <a:gd name="connsiteY36" fmla="*/ 904775 h 1116522"/>
              <a:gd name="connsiteX37" fmla="*/ 879909 w 1120542"/>
              <a:gd name="connsiteY37" fmla="*/ 904775 h 1116522"/>
              <a:gd name="connsiteX38" fmla="*/ 875608 w 1120542"/>
              <a:gd name="connsiteY38" fmla="*/ 947442 h 1116522"/>
              <a:gd name="connsiteX39" fmla="*/ 668154 w 1120542"/>
              <a:gd name="connsiteY39" fmla="*/ 1116522 h 1116522"/>
              <a:gd name="connsiteX40" fmla="*/ 460700 w 1120542"/>
              <a:gd name="connsiteY40" fmla="*/ 947442 h 1116522"/>
              <a:gd name="connsiteX41" fmla="*/ 456399 w 1120542"/>
              <a:gd name="connsiteY41" fmla="*/ 904775 h 1116522"/>
              <a:gd name="connsiteX42" fmla="*/ 215767 w 1120542"/>
              <a:gd name="connsiteY42" fmla="*/ 904775 h 1116522"/>
              <a:gd name="connsiteX43" fmla="*/ 215767 w 1120542"/>
              <a:gd name="connsiteY43" fmla="*/ 702210 h 1116522"/>
              <a:gd name="connsiteX44" fmla="*/ 211756 w 1120542"/>
              <a:gd name="connsiteY44" fmla="*/ 702614 h 1116522"/>
              <a:gd name="connsiteX45" fmla="*/ 0 w 1120542"/>
              <a:gd name="connsiteY45" fmla="*/ 490858 h 1116522"/>
              <a:gd name="connsiteX46" fmla="*/ 211756 w 1120542"/>
              <a:gd name="connsiteY46" fmla="*/ 279102 h 1116522"/>
              <a:gd name="connsiteX47" fmla="*/ 215767 w 1120542"/>
              <a:gd name="connsiteY47" fmla="*/ 279506 h 111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0542" h="1116522">
                <a:moveTo>
                  <a:pt x="215767" y="0"/>
                </a:moveTo>
                <a:lnTo>
                  <a:pt x="459605" y="0"/>
                </a:lnTo>
                <a:lnTo>
                  <a:pt x="463906" y="42670"/>
                </a:lnTo>
                <a:cubicBezTo>
                  <a:pt x="483652" y="139164"/>
                  <a:pt x="569029" y="211750"/>
                  <a:pt x="671360" y="211750"/>
                </a:cubicBezTo>
                <a:cubicBezTo>
                  <a:pt x="773691" y="211750"/>
                  <a:pt x="859069" y="139164"/>
                  <a:pt x="878814" y="42670"/>
                </a:cubicBezTo>
                <a:lnTo>
                  <a:pt x="883116" y="0"/>
                </a:lnTo>
                <a:lnTo>
                  <a:pt x="1120542" y="0"/>
                </a:lnTo>
                <a:lnTo>
                  <a:pt x="1120542" y="270121"/>
                </a:lnTo>
                <a:lnTo>
                  <a:pt x="1084278" y="273777"/>
                </a:lnTo>
                <a:lnTo>
                  <a:pt x="1078225" y="276154"/>
                </a:lnTo>
                <a:lnTo>
                  <a:pt x="1046135" y="286115"/>
                </a:lnTo>
                <a:lnTo>
                  <a:pt x="1036769" y="292430"/>
                </a:lnTo>
                <a:lnTo>
                  <a:pt x="1017151" y="300132"/>
                </a:lnTo>
                <a:lnTo>
                  <a:pt x="988308" y="325103"/>
                </a:lnTo>
                <a:lnTo>
                  <a:pt x="978826" y="331496"/>
                </a:lnTo>
                <a:lnTo>
                  <a:pt x="975884" y="335859"/>
                </a:lnTo>
                <a:lnTo>
                  <a:pt x="963553" y="346535"/>
                </a:lnTo>
                <a:lnTo>
                  <a:pt x="934250" y="397611"/>
                </a:lnTo>
                <a:lnTo>
                  <a:pt x="933445" y="398805"/>
                </a:lnTo>
                <a:lnTo>
                  <a:pt x="933380" y="399128"/>
                </a:lnTo>
                <a:lnTo>
                  <a:pt x="928047" y="408422"/>
                </a:lnTo>
                <a:cubicBezTo>
                  <a:pt x="919735" y="431125"/>
                  <a:pt x="915198" y="455648"/>
                  <a:pt x="915198" y="481231"/>
                </a:cubicBezTo>
                <a:cubicBezTo>
                  <a:pt x="915198" y="506814"/>
                  <a:pt x="919735" y="531337"/>
                  <a:pt x="928047" y="554040"/>
                </a:cubicBezTo>
                <a:lnTo>
                  <a:pt x="933380" y="563336"/>
                </a:lnTo>
                <a:lnTo>
                  <a:pt x="933445" y="563655"/>
                </a:lnTo>
                <a:lnTo>
                  <a:pt x="934242" y="564837"/>
                </a:lnTo>
                <a:lnTo>
                  <a:pt x="963553" y="615928"/>
                </a:lnTo>
                <a:lnTo>
                  <a:pt x="975888" y="626607"/>
                </a:lnTo>
                <a:lnTo>
                  <a:pt x="978826" y="630964"/>
                </a:lnTo>
                <a:lnTo>
                  <a:pt x="988295" y="637349"/>
                </a:lnTo>
                <a:lnTo>
                  <a:pt x="1017151" y="662331"/>
                </a:lnTo>
                <a:lnTo>
                  <a:pt x="1036777" y="670036"/>
                </a:lnTo>
                <a:lnTo>
                  <a:pt x="1046135" y="676345"/>
                </a:lnTo>
                <a:lnTo>
                  <a:pt x="1078200" y="686299"/>
                </a:lnTo>
                <a:lnTo>
                  <a:pt x="1084278" y="688685"/>
                </a:lnTo>
                <a:lnTo>
                  <a:pt x="1120542" y="692341"/>
                </a:lnTo>
                <a:lnTo>
                  <a:pt x="1120542" y="904775"/>
                </a:lnTo>
                <a:lnTo>
                  <a:pt x="879909" y="904775"/>
                </a:lnTo>
                <a:lnTo>
                  <a:pt x="875608" y="947442"/>
                </a:lnTo>
                <a:cubicBezTo>
                  <a:pt x="855863" y="1043936"/>
                  <a:pt x="770485" y="1116522"/>
                  <a:pt x="668154" y="1116522"/>
                </a:cubicBezTo>
                <a:cubicBezTo>
                  <a:pt x="565823" y="1116522"/>
                  <a:pt x="480446" y="1043936"/>
                  <a:pt x="460700" y="947442"/>
                </a:cubicBezTo>
                <a:lnTo>
                  <a:pt x="456399" y="904775"/>
                </a:lnTo>
                <a:lnTo>
                  <a:pt x="215767" y="904775"/>
                </a:lnTo>
                <a:lnTo>
                  <a:pt x="215767" y="702210"/>
                </a:lnTo>
                <a:lnTo>
                  <a:pt x="211756" y="702614"/>
                </a:lnTo>
                <a:cubicBezTo>
                  <a:pt x="94806" y="702614"/>
                  <a:pt x="0" y="607808"/>
                  <a:pt x="0" y="490858"/>
                </a:cubicBezTo>
                <a:cubicBezTo>
                  <a:pt x="0" y="373908"/>
                  <a:pt x="94806" y="279102"/>
                  <a:pt x="211756" y="279102"/>
                </a:cubicBezTo>
                <a:lnTo>
                  <a:pt x="215767" y="279506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20" name="Freihandform: Form 219">
            <a:extLst>
              <a:ext uri="{FF2B5EF4-FFF2-40B4-BE49-F238E27FC236}">
                <a16:creationId xmlns:a16="http://schemas.microsoft.com/office/drawing/2014/main" id="{9E934553-FDDE-6FDC-7FB4-52E99E1941CE}"/>
              </a:ext>
            </a:extLst>
          </p:cNvPr>
          <p:cNvSpPr/>
          <p:nvPr/>
        </p:nvSpPr>
        <p:spPr>
          <a:xfrm>
            <a:off x="2903623" y="1318626"/>
            <a:ext cx="1324276" cy="1106938"/>
          </a:xfrm>
          <a:custGeom>
            <a:avLst/>
            <a:gdLst>
              <a:gd name="connsiteX0" fmla="*/ 678784 w 1324276"/>
              <a:gd name="connsiteY0" fmla="*/ 0 h 1106938"/>
              <a:gd name="connsiteX1" fmla="*/ 873899 w 1324276"/>
              <a:gd name="connsiteY1" fmla="*/ 129331 h 1106938"/>
              <a:gd name="connsiteX2" fmla="*/ 888603 w 1324276"/>
              <a:gd name="connsiteY2" fmla="*/ 202163 h 1106938"/>
              <a:gd name="connsiteX3" fmla="*/ 1116531 w 1324276"/>
              <a:gd name="connsiteY3" fmla="*/ 202163 h 1106938"/>
              <a:gd name="connsiteX4" fmla="*/ 1116531 w 1324276"/>
              <a:gd name="connsiteY4" fmla="*/ 472068 h 1106938"/>
              <a:gd name="connsiteX5" fmla="*/ 1155196 w 1324276"/>
              <a:gd name="connsiteY5" fmla="*/ 475966 h 1106938"/>
              <a:gd name="connsiteX6" fmla="*/ 1324276 w 1324276"/>
              <a:gd name="connsiteY6" fmla="*/ 683420 h 1106938"/>
              <a:gd name="connsiteX7" fmla="*/ 1155196 w 1324276"/>
              <a:gd name="connsiteY7" fmla="*/ 890874 h 1106938"/>
              <a:gd name="connsiteX8" fmla="*/ 1116531 w 1324276"/>
              <a:gd name="connsiteY8" fmla="*/ 894772 h 1106938"/>
              <a:gd name="connsiteX9" fmla="*/ 1116531 w 1324276"/>
              <a:gd name="connsiteY9" fmla="*/ 1106938 h 1106938"/>
              <a:gd name="connsiteX10" fmla="*/ 886155 w 1324276"/>
              <a:gd name="connsiteY10" fmla="*/ 1106938 h 1106938"/>
              <a:gd name="connsiteX11" fmla="*/ 887126 w 1324276"/>
              <a:gd name="connsiteY11" fmla="*/ 1097304 h 1106938"/>
              <a:gd name="connsiteX12" fmla="*/ 675370 w 1324276"/>
              <a:gd name="connsiteY12" fmla="*/ 885548 h 1106938"/>
              <a:gd name="connsiteX13" fmla="*/ 463614 w 1324276"/>
              <a:gd name="connsiteY13" fmla="*/ 1097304 h 1106938"/>
              <a:gd name="connsiteX14" fmla="*/ 464585 w 1324276"/>
              <a:gd name="connsiteY14" fmla="*/ 1106938 h 1106938"/>
              <a:gd name="connsiteX15" fmla="*/ 211756 w 1324276"/>
              <a:gd name="connsiteY15" fmla="*/ 1106938 h 1106938"/>
              <a:gd name="connsiteX16" fmla="*/ 211756 w 1324276"/>
              <a:gd name="connsiteY16" fmla="*/ 895174 h 1106938"/>
              <a:gd name="connsiteX17" fmla="*/ 0 w 1324276"/>
              <a:gd name="connsiteY17" fmla="*/ 683418 h 1106938"/>
              <a:gd name="connsiteX18" fmla="*/ 211756 w 1324276"/>
              <a:gd name="connsiteY18" fmla="*/ 471662 h 1106938"/>
              <a:gd name="connsiteX19" fmla="*/ 211756 w 1324276"/>
              <a:gd name="connsiteY19" fmla="*/ 202163 h 1106938"/>
              <a:gd name="connsiteX20" fmla="*/ 468965 w 1324276"/>
              <a:gd name="connsiteY20" fmla="*/ 202163 h 1106938"/>
              <a:gd name="connsiteX21" fmla="*/ 483669 w 1324276"/>
              <a:gd name="connsiteY21" fmla="*/ 129331 h 1106938"/>
              <a:gd name="connsiteX22" fmla="*/ 678784 w 1324276"/>
              <a:gd name="connsiteY22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24276" h="1106938">
                <a:moveTo>
                  <a:pt x="678784" y="0"/>
                </a:moveTo>
                <a:cubicBezTo>
                  <a:pt x="766496" y="0"/>
                  <a:pt x="841753" y="53328"/>
                  <a:pt x="873899" y="129331"/>
                </a:cubicBezTo>
                <a:lnTo>
                  <a:pt x="888603" y="202163"/>
                </a:lnTo>
                <a:lnTo>
                  <a:pt x="1116531" y="202163"/>
                </a:lnTo>
                <a:lnTo>
                  <a:pt x="1116531" y="472068"/>
                </a:lnTo>
                <a:lnTo>
                  <a:pt x="1155196" y="475966"/>
                </a:lnTo>
                <a:cubicBezTo>
                  <a:pt x="1251690" y="495712"/>
                  <a:pt x="1324276" y="581089"/>
                  <a:pt x="1324276" y="683420"/>
                </a:cubicBezTo>
                <a:cubicBezTo>
                  <a:pt x="1324276" y="785751"/>
                  <a:pt x="1251690" y="871129"/>
                  <a:pt x="1155196" y="890874"/>
                </a:cubicBezTo>
                <a:lnTo>
                  <a:pt x="1116531" y="894772"/>
                </a:lnTo>
                <a:lnTo>
                  <a:pt x="1116531" y="1106938"/>
                </a:lnTo>
                <a:lnTo>
                  <a:pt x="886155" y="1106938"/>
                </a:lnTo>
                <a:lnTo>
                  <a:pt x="887126" y="1097304"/>
                </a:lnTo>
                <a:cubicBezTo>
                  <a:pt x="887126" y="980354"/>
                  <a:pt x="792320" y="885548"/>
                  <a:pt x="675370" y="885548"/>
                </a:cubicBezTo>
                <a:cubicBezTo>
                  <a:pt x="558420" y="885548"/>
                  <a:pt x="463614" y="980354"/>
                  <a:pt x="463614" y="1097304"/>
                </a:cubicBezTo>
                <a:lnTo>
                  <a:pt x="464585" y="1106938"/>
                </a:lnTo>
                <a:lnTo>
                  <a:pt x="211756" y="1106938"/>
                </a:lnTo>
                <a:lnTo>
                  <a:pt x="211756" y="895174"/>
                </a:lnTo>
                <a:cubicBezTo>
                  <a:pt x="94806" y="895174"/>
                  <a:pt x="0" y="800368"/>
                  <a:pt x="0" y="683418"/>
                </a:cubicBezTo>
                <a:cubicBezTo>
                  <a:pt x="0" y="566468"/>
                  <a:pt x="94806" y="471662"/>
                  <a:pt x="211756" y="471662"/>
                </a:cubicBezTo>
                <a:lnTo>
                  <a:pt x="211756" y="202163"/>
                </a:lnTo>
                <a:lnTo>
                  <a:pt x="468965" y="202163"/>
                </a:lnTo>
                <a:lnTo>
                  <a:pt x="483669" y="129331"/>
                </a:lnTo>
                <a:cubicBezTo>
                  <a:pt x="515815" y="53328"/>
                  <a:pt x="591071" y="0"/>
                  <a:pt x="678784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6" name="Freihandform: Form 185">
            <a:extLst>
              <a:ext uri="{FF2B5EF4-FFF2-40B4-BE49-F238E27FC236}">
                <a16:creationId xmlns:a16="http://schemas.microsoft.com/office/drawing/2014/main" id="{42051B8A-9602-354F-C282-D0BF79C01580}"/>
              </a:ext>
            </a:extLst>
          </p:cNvPr>
          <p:cNvSpPr/>
          <p:nvPr/>
        </p:nvSpPr>
        <p:spPr>
          <a:xfrm>
            <a:off x="2213809" y="616016"/>
            <a:ext cx="1113326" cy="1106899"/>
          </a:xfrm>
          <a:custGeom>
            <a:avLst/>
            <a:gdLst>
              <a:gd name="connsiteX0" fmla="*/ 0 w 1113326"/>
              <a:gd name="connsiteY0" fmla="*/ 0 h 1106899"/>
              <a:gd name="connsiteX1" fmla="*/ 904775 w 1113326"/>
              <a:gd name="connsiteY1" fmla="*/ 0 h 1106899"/>
              <a:gd name="connsiteX2" fmla="*/ 904775 w 1113326"/>
              <a:gd name="connsiteY2" fmla="*/ 250547 h 1106899"/>
              <a:gd name="connsiteX3" fmla="*/ 944246 w 1113326"/>
              <a:gd name="connsiteY3" fmla="*/ 254526 h 1106899"/>
              <a:gd name="connsiteX4" fmla="*/ 1113326 w 1113326"/>
              <a:gd name="connsiteY4" fmla="*/ 461980 h 1106899"/>
              <a:gd name="connsiteX5" fmla="*/ 944246 w 1113326"/>
              <a:gd name="connsiteY5" fmla="*/ 669434 h 1106899"/>
              <a:gd name="connsiteX6" fmla="*/ 904775 w 1113326"/>
              <a:gd name="connsiteY6" fmla="*/ 673413 h 1106899"/>
              <a:gd name="connsiteX7" fmla="*/ 904775 w 1113326"/>
              <a:gd name="connsiteY7" fmla="*/ 904775 h 1106899"/>
              <a:gd name="connsiteX8" fmla="*/ 671193 w 1113326"/>
              <a:gd name="connsiteY8" fmla="*/ 904775 h 1106899"/>
              <a:gd name="connsiteX9" fmla="*/ 667862 w 1113326"/>
              <a:gd name="connsiteY9" fmla="*/ 937819 h 1106899"/>
              <a:gd name="connsiteX10" fmla="*/ 460408 w 1113326"/>
              <a:gd name="connsiteY10" fmla="*/ 1106899 h 1106899"/>
              <a:gd name="connsiteX11" fmla="*/ 252954 w 1113326"/>
              <a:gd name="connsiteY11" fmla="*/ 937819 h 1106899"/>
              <a:gd name="connsiteX12" fmla="*/ 249623 w 1113326"/>
              <a:gd name="connsiteY12" fmla="*/ 904775 h 1106899"/>
              <a:gd name="connsiteX13" fmla="*/ 0 w 1113326"/>
              <a:gd name="connsiteY13" fmla="*/ 904775 h 1106899"/>
              <a:gd name="connsiteX14" fmla="*/ 0 w 1113326"/>
              <a:gd name="connsiteY14" fmla="*/ 707203 h 1106899"/>
              <a:gd name="connsiteX15" fmla="*/ 40274 w 1113326"/>
              <a:gd name="connsiteY15" fmla="*/ 703143 h 1106899"/>
              <a:gd name="connsiteX16" fmla="*/ 209354 w 1113326"/>
              <a:gd name="connsiteY16" fmla="*/ 495689 h 1106899"/>
              <a:gd name="connsiteX17" fmla="*/ 40274 w 1113326"/>
              <a:gd name="connsiteY17" fmla="*/ 288235 h 1106899"/>
              <a:gd name="connsiteX18" fmla="*/ 0 w 1113326"/>
              <a:gd name="connsiteY18" fmla="*/ 28417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3326" h="1106899">
                <a:moveTo>
                  <a:pt x="0" y="0"/>
                </a:moveTo>
                <a:lnTo>
                  <a:pt x="904775" y="0"/>
                </a:lnTo>
                <a:lnTo>
                  <a:pt x="904775" y="250547"/>
                </a:lnTo>
                <a:lnTo>
                  <a:pt x="944246" y="254526"/>
                </a:lnTo>
                <a:cubicBezTo>
                  <a:pt x="1040740" y="274272"/>
                  <a:pt x="1113326" y="359649"/>
                  <a:pt x="1113326" y="461980"/>
                </a:cubicBezTo>
                <a:cubicBezTo>
                  <a:pt x="1113326" y="564311"/>
                  <a:pt x="1040740" y="649689"/>
                  <a:pt x="944246" y="669434"/>
                </a:cubicBezTo>
                <a:lnTo>
                  <a:pt x="904775" y="673413"/>
                </a:lnTo>
                <a:lnTo>
                  <a:pt x="904775" y="904775"/>
                </a:lnTo>
                <a:lnTo>
                  <a:pt x="671193" y="904775"/>
                </a:lnTo>
                <a:lnTo>
                  <a:pt x="667862" y="937819"/>
                </a:lnTo>
                <a:cubicBezTo>
                  <a:pt x="648117" y="1034313"/>
                  <a:pt x="562739" y="1106899"/>
                  <a:pt x="460408" y="1106899"/>
                </a:cubicBezTo>
                <a:cubicBezTo>
                  <a:pt x="358077" y="1106899"/>
                  <a:pt x="272700" y="1034313"/>
                  <a:pt x="252954" y="937819"/>
                </a:cubicBezTo>
                <a:lnTo>
                  <a:pt x="249623" y="904775"/>
                </a:lnTo>
                <a:lnTo>
                  <a:pt x="0" y="904775"/>
                </a:lnTo>
                <a:lnTo>
                  <a:pt x="0" y="707203"/>
                </a:lnTo>
                <a:lnTo>
                  <a:pt x="40274" y="703143"/>
                </a:lnTo>
                <a:cubicBezTo>
                  <a:pt x="136768" y="683398"/>
                  <a:pt x="209354" y="598020"/>
                  <a:pt x="209354" y="495689"/>
                </a:cubicBezTo>
                <a:cubicBezTo>
                  <a:pt x="209354" y="393358"/>
                  <a:pt x="136768" y="307981"/>
                  <a:pt x="40274" y="288235"/>
                </a:cubicBezTo>
                <a:lnTo>
                  <a:pt x="0" y="284175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DFBA2B04-BE14-F2A6-5C0E-14EB4A4EC411}"/>
              </a:ext>
            </a:extLst>
          </p:cNvPr>
          <p:cNvSpPr/>
          <p:nvPr/>
        </p:nvSpPr>
        <p:spPr>
          <a:xfrm>
            <a:off x="1309035" y="616015"/>
            <a:ext cx="1113325" cy="1126150"/>
          </a:xfrm>
          <a:custGeom>
            <a:avLst/>
            <a:gdLst>
              <a:gd name="connsiteX0" fmla="*/ 0 w 1113325"/>
              <a:gd name="connsiteY0" fmla="*/ 0 h 1126150"/>
              <a:gd name="connsiteX1" fmla="*/ 904775 w 1113325"/>
              <a:gd name="connsiteY1" fmla="*/ 0 h 1126150"/>
              <a:gd name="connsiteX2" fmla="*/ 904775 w 1113325"/>
              <a:gd name="connsiteY2" fmla="*/ 279449 h 1126150"/>
              <a:gd name="connsiteX3" fmla="*/ 944245 w 1113325"/>
              <a:gd name="connsiteY3" fmla="*/ 283428 h 1126150"/>
              <a:gd name="connsiteX4" fmla="*/ 1113325 w 1113325"/>
              <a:gd name="connsiteY4" fmla="*/ 490882 h 1126150"/>
              <a:gd name="connsiteX5" fmla="*/ 944245 w 1113325"/>
              <a:gd name="connsiteY5" fmla="*/ 698336 h 1126150"/>
              <a:gd name="connsiteX6" fmla="*/ 904775 w 1113325"/>
              <a:gd name="connsiteY6" fmla="*/ 702315 h 1126150"/>
              <a:gd name="connsiteX7" fmla="*/ 904775 w 1113325"/>
              <a:gd name="connsiteY7" fmla="*/ 904775 h 1126150"/>
              <a:gd name="connsiteX8" fmla="*/ 659967 w 1113325"/>
              <a:gd name="connsiteY8" fmla="*/ 904775 h 1126150"/>
              <a:gd name="connsiteX9" fmla="*/ 660937 w 1113325"/>
              <a:gd name="connsiteY9" fmla="*/ 914394 h 1126150"/>
              <a:gd name="connsiteX10" fmla="*/ 449181 w 1113325"/>
              <a:gd name="connsiteY10" fmla="*/ 1126150 h 1126150"/>
              <a:gd name="connsiteX11" fmla="*/ 237425 w 1113325"/>
              <a:gd name="connsiteY11" fmla="*/ 914394 h 1126150"/>
              <a:gd name="connsiteX12" fmla="*/ 238395 w 1113325"/>
              <a:gd name="connsiteY12" fmla="*/ 904775 h 1126150"/>
              <a:gd name="connsiteX13" fmla="*/ 0 w 1113325"/>
              <a:gd name="connsiteY13" fmla="*/ 904775 h 112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25" h="1126150">
                <a:moveTo>
                  <a:pt x="0" y="0"/>
                </a:moveTo>
                <a:lnTo>
                  <a:pt x="904775" y="0"/>
                </a:lnTo>
                <a:lnTo>
                  <a:pt x="904775" y="279449"/>
                </a:lnTo>
                <a:lnTo>
                  <a:pt x="944245" y="283428"/>
                </a:lnTo>
                <a:cubicBezTo>
                  <a:pt x="1040739" y="303174"/>
                  <a:pt x="1113325" y="388551"/>
                  <a:pt x="1113325" y="490882"/>
                </a:cubicBezTo>
                <a:cubicBezTo>
                  <a:pt x="1113325" y="593213"/>
                  <a:pt x="1040739" y="678591"/>
                  <a:pt x="944245" y="698336"/>
                </a:cubicBezTo>
                <a:lnTo>
                  <a:pt x="904775" y="702315"/>
                </a:lnTo>
                <a:lnTo>
                  <a:pt x="904775" y="904775"/>
                </a:lnTo>
                <a:lnTo>
                  <a:pt x="659967" y="904775"/>
                </a:lnTo>
                <a:lnTo>
                  <a:pt x="660937" y="914394"/>
                </a:lnTo>
                <a:cubicBezTo>
                  <a:pt x="660937" y="1031344"/>
                  <a:pt x="566131" y="1126150"/>
                  <a:pt x="449181" y="1126150"/>
                </a:cubicBezTo>
                <a:cubicBezTo>
                  <a:pt x="332231" y="1126150"/>
                  <a:pt x="237425" y="1031344"/>
                  <a:pt x="237425" y="914394"/>
                </a:cubicBezTo>
                <a:lnTo>
                  <a:pt x="238395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0" name="Freihandform: Form 189">
            <a:extLst>
              <a:ext uri="{FF2B5EF4-FFF2-40B4-BE49-F238E27FC236}">
                <a16:creationId xmlns:a16="http://schemas.microsoft.com/office/drawing/2014/main" id="{FCFD4A63-8D01-4EBA-C16B-587FABE4F569}"/>
              </a:ext>
            </a:extLst>
          </p:cNvPr>
          <p:cNvSpPr/>
          <p:nvPr/>
        </p:nvSpPr>
        <p:spPr>
          <a:xfrm>
            <a:off x="4928135" y="606391"/>
            <a:ext cx="904775" cy="1116523"/>
          </a:xfrm>
          <a:custGeom>
            <a:avLst/>
            <a:gdLst>
              <a:gd name="connsiteX0" fmla="*/ 0 w 904775"/>
              <a:gd name="connsiteY0" fmla="*/ 0 h 1116523"/>
              <a:gd name="connsiteX1" fmla="*/ 904775 w 904775"/>
              <a:gd name="connsiteY1" fmla="*/ 0 h 1116523"/>
              <a:gd name="connsiteX2" fmla="*/ 904775 w 904775"/>
              <a:gd name="connsiteY2" fmla="*/ 266152 h 1116523"/>
              <a:gd name="connsiteX3" fmla="*/ 877124 w 904775"/>
              <a:gd name="connsiteY3" fmla="*/ 268939 h 1116523"/>
              <a:gd name="connsiteX4" fmla="*/ 708044 w 904775"/>
              <a:gd name="connsiteY4" fmla="*/ 476393 h 1116523"/>
              <a:gd name="connsiteX5" fmla="*/ 877124 w 904775"/>
              <a:gd name="connsiteY5" fmla="*/ 683847 h 1116523"/>
              <a:gd name="connsiteX6" fmla="*/ 904775 w 904775"/>
              <a:gd name="connsiteY6" fmla="*/ 686634 h 1116523"/>
              <a:gd name="connsiteX7" fmla="*/ 904775 w 904775"/>
              <a:gd name="connsiteY7" fmla="*/ 904775 h 1116523"/>
              <a:gd name="connsiteX8" fmla="*/ 678585 w 904775"/>
              <a:gd name="connsiteY8" fmla="*/ 904775 h 1116523"/>
              <a:gd name="connsiteX9" fmla="*/ 674284 w 904775"/>
              <a:gd name="connsiteY9" fmla="*/ 947443 h 1116523"/>
              <a:gd name="connsiteX10" fmla="*/ 466830 w 904775"/>
              <a:gd name="connsiteY10" fmla="*/ 1116523 h 1116523"/>
              <a:gd name="connsiteX11" fmla="*/ 259376 w 904775"/>
              <a:gd name="connsiteY11" fmla="*/ 947443 h 1116523"/>
              <a:gd name="connsiteX12" fmla="*/ 255075 w 904775"/>
              <a:gd name="connsiteY12" fmla="*/ 904775 h 1116523"/>
              <a:gd name="connsiteX13" fmla="*/ 0 w 904775"/>
              <a:gd name="connsiteY13" fmla="*/ 904775 h 1116523"/>
              <a:gd name="connsiteX14" fmla="*/ 0 w 904775"/>
              <a:gd name="connsiteY14" fmla="*/ 687503 h 1116523"/>
              <a:gd name="connsiteX15" fmla="*/ 6411 w 904775"/>
              <a:gd name="connsiteY15" fmla="*/ 688149 h 1116523"/>
              <a:gd name="connsiteX16" fmla="*/ 218167 w 904775"/>
              <a:gd name="connsiteY16" fmla="*/ 476393 h 1116523"/>
              <a:gd name="connsiteX17" fmla="*/ 6411 w 904775"/>
              <a:gd name="connsiteY17" fmla="*/ 264637 h 1116523"/>
              <a:gd name="connsiteX18" fmla="*/ 0 w 904775"/>
              <a:gd name="connsiteY18" fmla="*/ 265283 h 111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23">
                <a:moveTo>
                  <a:pt x="0" y="0"/>
                </a:moveTo>
                <a:lnTo>
                  <a:pt x="904775" y="0"/>
                </a:lnTo>
                <a:lnTo>
                  <a:pt x="904775" y="266152"/>
                </a:lnTo>
                <a:lnTo>
                  <a:pt x="877124" y="268939"/>
                </a:lnTo>
                <a:cubicBezTo>
                  <a:pt x="780630" y="288685"/>
                  <a:pt x="708044" y="374062"/>
                  <a:pt x="708044" y="476393"/>
                </a:cubicBezTo>
                <a:cubicBezTo>
                  <a:pt x="708044" y="578724"/>
                  <a:pt x="780630" y="664102"/>
                  <a:pt x="877124" y="683847"/>
                </a:cubicBezTo>
                <a:lnTo>
                  <a:pt x="904775" y="686634"/>
                </a:lnTo>
                <a:lnTo>
                  <a:pt x="904775" y="904775"/>
                </a:lnTo>
                <a:lnTo>
                  <a:pt x="678585" y="904775"/>
                </a:lnTo>
                <a:lnTo>
                  <a:pt x="674284" y="947443"/>
                </a:lnTo>
                <a:cubicBezTo>
                  <a:pt x="654539" y="1043937"/>
                  <a:pt x="569162" y="1116523"/>
                  <a:pt x="466830" y="1116523"/>
                </a:cubicBezTo>
                <a:cubicBezTo>
                  <a:pt x="364499" y="1116523"/>
                  <a:pt x="279122" y="1043937"/>
                  <a:pt x="259376" y="947443"/>
                </a:cubicBezTo>
                <a:lnTo>
                  <a:pt x="255075" y="904775"/>
                </a:lnTo>
                <a:lnTo>
                  <a:pt x="0" y="904775"/>
                </a:lnTo>
                <a:lnTo>
                  <a:pt x="0" y="687503"/>
                </a:lnTo>
                <a:lnTo>
                  <a:pt x="6411" y="688149"/>
                </a:lnTo>
                <a:cubicBezTo>
                  <a:pt x="123361" y="688149"/>
                  <a:pt x="218167" y="593343"/>
                  <a:pt x="218167" y="476393"/>
                </a:cubicBezTo>
                <a:cubicBezTo>
                  <a:pt x="218167" y="359443"/>
                  <a:pt x="123361" y="264637"/>
                  <a:pt x="6411" y="264637"/>
                </a:cubicBezTo>
                <a:lnTo>
                  <a:pt x="0" y="265283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1" name="Freihandform: Form 470">
            <a:extLst>
              <a:ext uri="{FF2B5EF4-FFF2-40B4-BE49-F238E27FC236}">
                <a16:creationId xmlns:a16="http://schemas.microsoft.com/office/drawing/2014/main" id="{E35352CF-ABF8-8658-9831-A79C4E91B222}"/>
              </a:ext>
            </a:extLst>
          </p:cNvPr>
          <p:cNvSpPr/>
          <p:nvPr/>
        </p:nvSpPr>
        <p:spPr>
          <a:xfrm>
            <a:off x="5635596" y="616015"/>
            <a:ext cx="1102088" cy="1097272"/>
          </a:xfrm>
          <a:custGeom>
            <a:avLst/>
            <a:gdLst>
              <a:gd name="connsiteX0" fmla="*/ 197313 w 1102088"/>
              <a:gd name="connsiteY0" fmla="*/ 0 h 1097272"/>
              <a:gd name="connsiteX1" fmla="*/ 1102088 w 1102088"/>
              <a:gd name="connsiteY1" fmla="*/ 0 h 1097272"/>
              <a:gd name="connsiteX2" fmla="*/ 1102088 w 1102088"/>
              <a:gd name="connsiteY2" fmla="*/ 260175 h 1097272"/>
              <a:gd name="connsiteX3" fmla="*/ 1098883 w 1102088"/>
              <a:gd name="connsiteY3" fmla="*/ 259852 h 1097272"/>
              <a:gd name="connsiteX4" fmla="*/ 887127 w 1102088"/>
              <a:gd name="connsiteY4" fmla="*/ 471608 h 1097272"/>
              <a:gd name="connsiteX5" fmla="*/ 1098883 w 1102088"/>
              <a:gd name="connsiteY5" fmla="*/ 683364 h 1097272"/>
              <a:gd name="connsiteX6" fmla="*/ 1102088 w 1102088"/>
              <a:gd name="connsiteY6" fmla="*/ 683041 h 1097272"/>
              <a:gd name="connsiteX7" fmla="*/ 1102088 w 1102088"/>
              <a:gd name="connsiteY7" fmla="*/ 904775 h 1097272"/>
              <a:gd name="connsiteX8" fmla="*/ 885185 w 1102088"/>
              <a:gd name="connsiteY8" fmla="*/ 904775 h 1097272"/>
              <a:gd name="connsiteX9" fmla="*/ 882824 w 1102088"/>
              <a:gd name="connsiteY9" fmla="*/ 928192 h 1097272"/>
              <a:gd name="connsiteX10" fmla="*/ 675370 w 1102088"/>
              <a:gd name="connsiteY10" fmla="*/ 1097272 h 1097272"/>
              <a:gd name="connsiteX11" fmla="*/ 467916 w 1102088"/>
              <a:gd name="connsiteY11" fmla="*/ 928192 h 1097272"/>
              <a:gd name="connsiteX12" fmla="*/ 465556 w 1102088"/>
              <a:gd name="connsiteY12" fmla="*/ 904775 h 1097272"/>
              <a:gd name="connsiteX13" fmla="*/ 197313 w 1102088"/>
              <a:gd name="connsiteY13" fmla="*/ 904775 h 1097272"/>
              <a:gd name="connsiteX14" fmla="*/ 197313 w 1102088"/>
              <a:gd name="connsiteY14" fmla="*/ 681930 h 1097272"/>
              <a:gd name="connsiteX15" fmla="*/ 169079 w 1102088"/>
              <a:gd name="connsiteY15" fmla="*/ 679084 h 1097272"/>
              <a:gd name="connsiteX16" fmla="*/ 0 w 1102088"/>
              <a:gd name="connsiteY16" fmla="*/ 471630 h 1097272"/>
              <a:gd name="connsiteX17" fmla="*/ 169079 w 1102088"/>
              <a:gd name="connsiteY17" fmla="*/ 264176 h 1097272"/>
              <a:gd name="connsiteX18" fmla="*/ 197313 w 1102088"/>
              <a:gd name="connsiteY18" fmla="*/ 261330 h 109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2088" h="1097272">
                <a:moveTo>
                  <a:pt x="197313" y="0"/>
                </a:moveTo>
                <a:lnTo>
                  <a:pt x="1102088" y="0"/>
                </a:lnTo>
                <a:lnTo>
                  <a:pt x="1102088" y="260175"/>
                </a:lnTo>
                <a:lnTo>
                  <a:pt x="1098883" y="259852"/>
                </a:lnTo>
                <a:cubicBezTo>
                  <a:pt x="981933" y="259852"/>
                  <a:pt x="887127" y="354658"/>
                  <a:pt x="887127" y="471608"/>
                </a:cubicBezTo>
                <a:cubicBezTo>
                  <a:pt x="887127" y="588558"/>
                  <a:pt x="981933" y="683364"/>
                  <a:pt x="1098883" y="683364"/>
                </a:cubicBezTo>
                <a:lnTo>
                  <a:pt x="1102088" y="683041"/>
                </a:lnTo>
                <a:lnTo>
                  <a:pt x="1102088" y="904775"/>
                </a:lnTo>
                <a:lnTo>
                  <a:pt x="885185" y="904775"/>
                </a:lnTo>
                <a:lnTo>
                  <a:pt x="882824" y="928192"/>
                </a:lnTo>
                <a:cubicBezTo>
                  <a:pt x="863079" y="1024686"/>
                  <a:pt x="777702" y="1097272"/>
                  <a:pt x="675370" y="1097272"/>
                </a:cubicBezTo>
                <a:cubicBezTo>
                  <a:pt x="573039" y="1097272"/>
                  <a:pt x="487662" y="1024686"/>
                  <a:pt x="467916" y="928192"/>
                </a:cubicBezTo>
                <a:lnTo>
                  <a:pt x="465556" y="904775"/>
                </a:lnTo>
                <a:lnTo>
                  <a:pt x="197313" y="904775"/>
                </a:lnTo>
                <a:lnTo>
                  <a:pt x="197313" y="681930"/>
                </a:lnTo>
                <a:lnTo>
                  <a:pt x="169079" y="679084"/>
                </a:lnTo>
                <a:cubicBezTo>
                  <a:pt x="72586" y="659339"/>
                  <a:pt x="0" y="573961"/>
                  <a:pt x="0" y="471630"/>
                </a:cubicBezTo>
                <a:cubicBezTo>
                  <a:pt x="0" y="369299"/>
                  <a:pt x="72586" y="283922"/>
                  <a:pt x="169079" y="264176"/>
                </a:cubicBezTo>
                <a:lnTo>
                  <a:pt x="197313" y="261330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4" name="Freihandform: Form 193">
            <a:extLst>
              <a:ext uri="{FF2B5EF4-FFF2-40B4-BE49-F238E27FC236}">
                <a16:creationId xmlns:a16="http://schemas.microsoft.com/office/drawing/2014/main" id="{AE963786-B682-38D5-B5D6-4B8ABD4734E1}"/>
              </a:ext>
            </a:extLst>
          </p:cNvPr>
          <p:cNvSpPr/>
          <p:nvPr/>
        </p:nvSpPr>
        <p:spPr>
          <a:xfrm>
            <a:off x="6522715" y="616015"/>
            <a:ext cx="1327090" cy="904775"/>
          </a:xfrm>
          <a:custGeom>
            <a:avLst/>
            <a:gdLst>
              <a:gd name="connsiteX0" fmla="*/ 214969 w 1327090"/>
              <a:gd name="connsiteY0" fmla="*/ 0 h 904775"/>
              <a:gd name="connsiteX1" fmla="*/ 1119744 w 1327090"/>
              <a:gd name="connsiteY1" fmla="*/ 0 h 904775"/>
              <a:gd name="connsiteX2" fmla="*/ 1119744 w 1327090"/>
              <a:gd name="connsiteY2" fmla="*/ 260297 h 904775"/>
              <a:gd name="connsiteX3" fmla="*/ 1158011 w 1327090"/>
              <a:gd name="connsiteY3" fmla="*/ 264154 h 904775"/>
              <a:gd name="connsiteX4" fmla="*/ 1327090 w 1327090"/>
              <a:gd name="connsiteY4" fmla="*/ 471608 h 904775"/>
              <a:gd name="connsiteX5" fmla="*/ 1158011 w 1327090"/>
              <a:gd name="connsiteY5" fmla="*/ 679062 h 904775"/>
              <a:gd name="connsiteX6" fmla="*/ 1119744 w 1327090"/>
              <a:gd name="connsiteY6" fmla="*/ 682919 h 904775"/>
              <a:gd name="connsiteX7" fmla="*/ 1119744 w 1327090"/>
              <a:gd name="connsiteY7" fmla="*/ 904775 h 904775"/>
              <a:gd name="connsiteX8" fmla="*/ 885927 w 1327090"/>
              <a:gd name="connsiteY8" fmla="*/ 904775 h 904775"/>
              <a:gd name="connsiteX9" fmla="*/ 885933 w 1327090"/>
              <a:gd name="connsiteY9" fmla="*/ 904746 h 904775"/>
              <a:gd name="connsiteX10" fmla="*/ 674177 w 1327090"/>
              <a:gd name="connsiteY10" fmla="*/ 692990 h 904775"/>
              <a:gd name="connsiteX11" fmla="*/ 462421 w 1327090"/>
              <a:gd name="connsiteY11" fmla="*/ 904746 h 904775"/>
              <a:gd name="connsiteX12" fmla="*/ 462427 w 1327090"/>
              <a:gd name="connsiteY12" fmla="*/ 904775 h 904775"/>
              <a:gd name="connsiteX13" fmla="*/ 214969 w 1327090"/>
              <a:gd name="connsiteY13" fmla="*/ 904775 h 904775"/>
              <a:gd name="connsiteX14" fmla="*/ 214969 w 1327090"/>
              <a:gd name="connsiteY14" fmla="*/ 683040 h 904775"/>
              <a:gd name="connsiteX15" fmla="*/ 211756 w 1327090"/>
              <a:gd name="connsiteY15" fmla="*/ 683364 h 904775"/>
              <a:gd name="connsiteX16" fmla="*/ 0 w 1327090"/>
              <a:gd name="connsiteY16" fmla="*/ 471608 h 904775"/>
              <a:gd name="connsiteX17" fmla="*/ 211756 w 1327090"/>
              <a:gd name="connsiteY17" fmla="*/ 259852 h 904775"/>
              <a:gd name="connsiteX18" fmla="*/ 214969 w 1327090"/>
              <a:gd name="connsiteY18" fmla="*/ 2601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090" h="904775">
                <a:moveTo>
                  <a:pt x="214969" y="0"/>
                </a:moveTo>
                <a:lnTo>
                  <a:pt x="1119744" y="0"/>
                </a:lnTo>
                <a:lnTo>
                  <a:pt x="1119744" y="260297"/>
                </a:lnTo>
                <a:lnTo>
                  <a:pt x="1158011" y="264154"/>
                </a:lnTo>
                <a:cubicBezTo>
                  <a:pt x="1254504" y="283900"/>
                  <a:pt x="1327090" y="369277"/>
                  <a:pt x="1327090" y="471608"/>
                </a:cubicBezTo>
                <a:cubicBezTo>
                  <a:pt x="1327090" y="573939"/>
                  <a:pt x="1254504" y="659317"/>
                  <a:pt x="1158011" y="679062"/>
                </a:cubicBezTo>
                <a:lnTo>
                  <a:pt x="1119744" y="682919"/>
                </a:lnTo>
                <a:lnTo>
                  <a:pt x="1119744" y="904775"/>
                </a:lnTo>
                <a:lnTo>
                  <a:pt x="885927" y="904775"/>
                </a:lnTo>
                <a:lnTo>
                  <a:pt x="885933" y="904746"/>
                </a:lnTo>
                <a:cubicBezTo>
                  <a:pt x="885933" y="787796"/>
                  <a:pt x="791127" y="692990"/>
                  <a:pt x="674177" y="692990"/>
                </a:cubicBezTo>
                <a:cubicBezTo>
                  <a:pt x="557227" y="692990"/>
                  <a:pt x="462421" y="787796"/>
                  <a:pt x="462421" y="904746"/>
                </a:cubicBezTo>
                <a:lnTo>
                  <a:pt x="462427" y="904775"/>
                </a:lnTo>
                <a:lnTo>
                  <a:pt x="214969" y="904775"/>
                </a:lnTo>
                <a:lnTo>
                  <a:pt x="214969" y="683040"/>
                </a:lnTo>
                <a:lnTo>
                  <a:pt x="211756" y="683364"/>
                </a:lnTo>
                <a:cubicBezTo>
                  <a:pt x="94806" y="683364"/>
                  <a:pt x="0" y="588558"/>
                  <a:pt x="0" y="471608"/>
                </a:cubicBezTo>
                <a:cubicBezTo>
                  <a:pt x="0" y="354658"/>
                  <a:pt x="94806" y="259852"/>
                  <a:pt x="211756" y="259852"/>
                </a:cubicBezTo>
                <a:lnTo>
                  <a:pt x="214969" y="260176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6" name="Freihandform: Form 195">
            <a:extLst>
              <a:ext uri="{FF2B5EF4-FFF2-40B4-BE49-F238E27FC236}">
                <a16:creationId xmlns:a16="http://schemas.microsoft.com/office/drawing/2014/main" id="{9A9CD8C3-AF32-C950-FCB7-71B147DD6E50}"/>
              </a:ext>
            </a:extLst>
          </p:cNvPr>
          <p:cNvSpPr/>
          <p:nvPr/>
        </p:nvSpPr>
        <p:spPr>
          <a:xfrm>
            <a:off x="7642460" y="616014"/>
            <a:ext cx="1137387" cy="1126124"/>
          </a:xfrm>
          <a:custGeom>
            <a:avLst/>
            <a:gdLst>
              <a:gd name="connsiteX0" fmla="*/ 0 w 1137387"/>
              <a:gd name="connsiteY0" fmla="*/ 0 h 1126124"/>
              <a:gd name="connsiteX1" fmla="*/ 904775 w 1137387"/>
              <a:gd name="connsiteY1" fmla="*/ 0 h 1126124"/>
              <a:gd name="connsiteX2" fmla="*/ 904775 w 1137387"/>
              <a:gd name="connsiteY2" fmla="*/ 252328 h 1126124"/>
              <a:gd name="connsiteX3" fmla="*/ 925631 w 1137387"/>
              <a:gd name="connsiteY3" fmla="*/ 250225 h 1126124"/>
              <a:gd name="connsiteX4" fmla="*/ 1137387 w 1137387"/>
              <a:gd name="connsiteY4" fmla="*/ 461981 h 1126124"/>
              <a:gd name="connsiteX5" fmla="*/ 925631 w 1137387"/>
              <a:gd name="connsiteY5" fmla="*/ 673737 h 1126124"/>
              <a:gd name="connsiteX6" fmla="*/ 904775 w 1137387"/>
              <a:gd name="connsiteY6" fmla="*/ 671635 h 1126124"/>
              <a:gd name="connsiteX7" fmla="*/ 904775 w 1137387"/>
              <a:gd name="connsiteY7" fmla="*/ 904775 h 1126124"/>
              <a:gd name="connsiteX8" fmla="*/ 663183 w 1137387"/>
              <a:gd name="connsiteY8" fmla="*/ 904775 h 1126124"/>
              <a:gd name="connsiteX9" fmla="*/ 664150 w 1137387"/>
              <a:gd name="connsiteY9" fmla="*/ 914368 h 1126124"/>
              <a:gd name="connsiteX10" fmla="*/ 452394 w 1137387"/>
              <a:gd name="connsiteY10" fmla="*/ 1126124 h 1126124"/>
              <a:gd name="connsiteX11" fmla="*/ 240638 w 1137387"/>
              <a:gd name="connsiteY11" fmla="*/ 914368 h 1126124"/>
              <a:gd name="connsiteX12" fmla="*/ 241605 w 1137387"/>
              <a:gd name="connsiteY12" fmla="*/ 904775 h 1126124"/>
              <a:gd name="connsiteX13" fmla="*/ 0 w 1137387"/>
              <a:gd name="connsiteY13" fmla="*/ 904775 h 1126124"/>
              <a:gd name="connsiteX14" fmla="*/ 0 w 1137387"/>
              <a:gd name="connsiteY14" fmla="*/ 682616 h 1126124"/>
              <a:gd name="connsiteX15" fmla="*/ 7217 w 1137387"/>
              <a:gd name="connsiteY15" fmla="*/ 683343 h 1126124"/>
              <a:gd name="connsiteX16" fmla="*/ 218973 w 1137387"/>
              <a:gd name="connsiteY16" fmla="*/ 471587 h 1126124"/>
              <a:gd name="connsiteX17" fmla="*/ 7217 w 1137387"/>
              <a:gd name="connsiteY17" fmla="*/ 259831 h 1126124"/>
              <a:gd name="connsiteX18" fmla="*/ 0 w 1137387"/>
              <a:gd name="connsiteY18" fmla="*/ 260559 h 112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7387" h="1126124">
                <a:moveTo>
                  <a:pt x="0" y="0"/>
                </a:moveTo>
                <a:lnTo>
                  <a:pt x="904775" y="0"/>
                </a:lnTo>
                <a:lnTo>
                  <a:pt x="904775" y="252328"/>
                </a:lnTo>
                <a:lnTo>
                  <a:pt x="925631" y="250225"/>
                </a:lnTo>
                <a:cubicBezTo>
                  <a:pt x="1042581" y="250225"/>
                  <a:pt x="1137387" y="345031"/>
                  <a:pt x="1137387" y="461981"/>
                </a:cubicBezTo>
                <a:cubicBezTo>
                  <a:pt x="1137387" y="578931"/>
                  <a:pt x="1042581" y="673737"/>
                  <a:pt x="925631" y="673737"/>
                </a:cubicBezTo>
                <a:lnTo>
                  <a:pt x="904775" y="671635"/>
                </a:lnTo>
                <a:lnTo>
                  <a:pt x="904775" y="904775"/>
                </a:lnTo>
                <a:lnTo>
                  <a:pt x="663183" y="904775"/>
                </a:lnTo>
                <a:lnTo>
                  <a:pt x="664150" y="914368"/>
                </a:lnTo>
                <a:cubicBezTo>
                  <a:pt x="664150" y="1031318"/>
                  <a:pt x="569344" y="1126124"/>
                  <a:pt x="452394" y="1126124"/>
                </a:cubicBezTo>
                <a:cubicBezTo>
                  <a:pt x="335444" y="1126124"/>
                  <a:pt x="240638" y="1031318"/>
                  <a:pt x="240638" y="914368"/>
                </a:cubicBezTo>
                <a:lnTo>
                  <a:pt x="241605" y="904775"/>
                </a:lnTo>
                <a:lnTo>
                  <a:pt x="0" y="904775"/>
                </a:lnTo>
                <a:lnTo>
                  <a:pt x="0" y="682616"/>
                </a:lnTo>
                <a:lnTo>
                  <a:pt x="7217" y="683343"/>
                </a:lnTo>
                <a:cubicBezTo>
                  <a:pt x="124167" y="683343"/>
                  <a:pt x="218973" y="588537"/>
                  <a:pt x="218973" y="471587"/>
                </a:cubicBezTo>
                <a:cubicBezTo>
                  <a:pt x="218973" y="354637"/>
                  <a:pt x="124167" y="259831"/>
                  <a:pt x="7217" y="259831"/>
                </a:cubicBezTo>
                <a:lnTo>
                  <a:pt x="0" y="260559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1" name="Freihandform: Form 180">
            <a:extLst>
              <a:ext uri="{FF2B5EF4-FFF2-40B4-BE49-F238E27FC236}">
                <a16:creationId xmlns:a16="http://schemas.microsoft.com/office/drawing/2014/main" id="{3D485838-125D-1382-A94A-2BF4A5097EF6}"/>
              </a:ext>
            </a:extLst>
          </p:cNvPr>
          <p:cNvSpPr/>
          <p:nvPr/>
        </p:nvSpPr>
        <p:spPr>
          <a:xfrm>
            <a:off x="9243466" y="616014"/>
            <a:ext cx="1113318" cy="1106876"/>
          </a:xfrm>
          <a:custGeom>
            <a:avLst/>
            <a:gdLst>
              <a:gd name="connsiteX0" fmla="*/ 208543 w 1113318"/>
              <a:gd name="connsiteY0" fmla="*/ 0 h 1106876"/>
              <a:gd name="connsiteX1" fmla="*/ 1113318 w 1113318"/>
              <a:gd name="connsiteY1" fmla="*/ 0 h 1106876"/>
              <a:gd name="connsiteX2" fmla="*/ 1113318 w 1113318"/>
              <a:gd name="connsiteY2" fmla="*/ 904775 h 1106876"/>
              <a:gd name="connsiteX3" fmla="*/ 886153 w 1113318"/>
              <a:gd name="connsiteY3" fmla="*/ 904775 h 1106876"/>
              <a:gd name="connsiteX4" fmla="*/ 882824 w 1113318"/>
              <a:gd name="connsiteY4" fmla="*/ 937796 h 1106876"/>
              <a:gd name="connsiteX5" fmla="*/ 675370 w 1113318"/>
              <a:gd name="connsiteY5" fmla="*/ 1106876 h 1106876"/>
              <a:gd name="connsiteX6" fmla="*/ 467916 w 1113318"/>
              <a:gd name="connsiteY6" fmla="*/ 937796 h 1106876"/>
              <a:gd name="connsiteX7" fmla="*/ 464587 w 1113318"/>
              <a:gd name="connsiteY7" fmla="*/ 904775 h 1106876"/>
              <a:gd name="connsiteX8" fmla="*/ 208543 w 1113318"/>
              <a:gd name="connsiteY8" fmla="*/ 904775 h 1106876"/>
              <a:gd name="connsiteX9" fmla="*/ 208543 w 1113318"/>
              <a:gd name="connsiteY9" fmla="*/ 692666 h 1106876"/>
              <a:gd name="connsiteX10" fmla="*/ 169080 w 1113318"/>
              <a:gd name="connsiteY10" fmla="*/ 688688 h 1106876"/>
              <a:gd name="connsiteX11" fmla="*/ 0 w 1113318"/>
              <a:gd name="connsiteY11" fmla="*/ 481234 h 1106876"/>
              <a:gd name="connsiteX12" fmla="*/ 169080 w 1113318"/>
              <a:gd name="connsiteY12" fmla="*/ 273780 h 1106876"/>
              <a:gd name="connsiteX13" fmla="*/ 208543 w 1113318"/>
              <a:gd name="connsiteY13" fmla="*/ 269802 h 110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18" h="1106876">
                <a:moveTo>
                  <a:pt x="208543" y="0"/>
                </a:moveTo>
                <a:lnTo>
                  <a:pt x="1113318" y="0"/>
                </a:lnTo>
                <a:lnTo>
                  <a:pt x="1113318" y="904775"/>
                </a:lnTo>
                <a:lnTo>
                  <a:pt x="886153" y="904775"/>
                </a:lnTo>
                <a:lnTo>
                  <a:pt x="882824" y="937796"/>
                </a:lnTo>
                <a:cubicBezTo>
                  <a:pt x="863079" y="1034290"/>
                  <a:pt x="777701" y="1106876"/>
                  <a:pt x="675370" y="1106876"/>
                </a:cubicBezTo>
                <a:cubicBezTo>
                  <a:pt x="573039" y="1106876"/>
                  <a:pt x="487662" y="1034290"/>
                  <a:pt x="467916" y="937796"/>
                </a:cubicBezTo>
                <a:lnTo>
                  <a:pt x="464587" y="904775"/>
                </a:lnTo>
                <a:lnTo>
                  <a:pt x="208543" y="904775"/>
                </a:lnTo>
                <a:lnTo>
                  <a:pt x="208543" y="692666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08543" y="269802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75" name="Freihandform: Form 174">
            <a:extLst>
              <a:ext uri="{FF2B5EF4-FFF2-40B4-BE49-F238E27FC236}">
                <a16:creationId xmlns:a16="http://schemas.microsoft.com/office/drawing/2014/main" id="{441D2107-18F3-520A-3D58-AFC33E6C93D5}"/>
              </a:ext>
            </a:extLst>
          </p:cNvPr>
          <p:cNvSpPr/>
          <p:nvPr/>
        </p:nvSpPr>
        <p:spPr>
          <a:xfrm>
            <a:off x="3807593" y="616015"/>
            <a:ext cx="1327496" cy="1106899"/>
          </a:xfrm>
          <a:custGeom>
            <a:avLst/>
            <a:gdLst>
              <a:gd name="connsiteX0" fmla="*/ 215766 w 1327496"/>
              <a:gd name="connsiteY0" fmla="*/ 0 h 1106899"/>
              <a:gd name="connsiteX1" fmla="*/ 1120541 w 1327496"/>
              <a:gd name="connsiteY1" fmla="*/ 0 h 1106899"/>
              <a:gd name="connsiteX2" fmla="*/ 1120541 w 1327496"/>
              <a:gd name="connsiteY2" fmla="*/ 250709 h 1106899"/>
              <a:gd name="connsiteX3" fmla="*/ 1158417 w 1327496"/>
              <a:gd name="connsiteY3" fmla="*/ 254527 h 1106899"/>
              <a:gd name="connsiteX4" fmla="*/ 1327496 w 1327496"/>
              <a:gd name="connsiteY4" fmla="*/ 461981 h 1106899"/>
              <a:gd name="connsiteX5" fmla="*/ 1158417 w 1327496"/>
              <a:gd name="connsiteY5" fmla="*/ 669435 h 1106899"/>
              <a:gd name="connsiteX6" fmla="*/ 1120541 w 1327496"/>
              <a:gd name="connsiteY6" fmla="*/ 673253 h 1106899"/>
              <a:gd name="connsiteX7" fmla="*/ 1120541 w 1327496"/>
              <a:gd name="connsiteY7" fmla="*/ 904775 h 1106899"/>
              <a:gd name="connsiteX8" fmla="*/ 885182 w 1327496"/>
              <a:gd name="connsiteY8" fmla="*/ 904775 h 1106899"/>
              <a:gd name="connsiteX9" fmla="*/ 870485 w 1327496"/>
              <a:gd name="connsiteY9" fmla="*/ 977568 h 1106899"/>
              <a:gd name="connsiteX10" fmla="*/ 675370 w 1327496"/>
              <a:gd name="connsiteY10" fmla="*/ 1106899 h 1106899"/>
              <a:gd name="connsiteX11" fmla="*/ 480255 w 1327496"/>
              <a:gd name="connsiteY11" fmla="*/ 977568 h 1106899"/>
              <a:gd name="connsiteX12" fmla="*/ 465559 w 1327496"/>
              <a:gd name="connsiteY12" fmla="*/ 904775 h 1106899"/>
              <a:gd name="connsiteX13" fmla="*/ 215766 w 1327496"/>
              <a:gd name="connsiteY13" fmla="*/ 904775 h 1106899"/>
              <a:gd name="connsiteX14" fmla="*/ 215766 w 1327496"/>
              <a:gd name="connsiteY14" fmla="*/ 692609 h 1106899"/>
              <a:gd name="connsiteX15" fmla="*/ 211756 w 1327496"/>
              <a:gd name="connsiteY15" fmla="*/ 693013 h 1106899"/>
              <a:gd name="connsiteX16" fmla="*/ 0 w 1327496"/>
              <a:gd name="connsiteY16" fmla="*/ 481257 h 1106899"/>
              <a:gd name="connsiteX17" fmla="*/ 211756 w 1327496"/>
              <a:gd name="connsiteY17" fmla="*/ 269501 h 1106899"/>
              <a:gd name="connsiteX18" fmla="*/ 215766 w 1327496"/>
              <a:gd name="connsiteY18" fmla="*/ 26990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496" h="1106899">
                <a:moveTo>
                  <a:pt x="215766" y="0"/>
                </a:moveTo>
                <a:lnTo>
                  <a:pt x="1120541" y="0"/>
                </a:lnTo>
                <a:lnTo>
                  <a:pt x="1120541" y="250709"/>
                </a:lnTo>
                <a:lnTo>
                  <a:pt x="1158417" y="254527"/>
                </a:lnTo>
                <a:cubicBezTo>
                  <a:pt x="1254910" y="274273"/>
                  <a:pt x="1327496" y="359650"/>
                  <a:pt x="1327496" y="461981"/>
                </a:cubicBezTo>
                <a:cubicBezTo>
                  <a:pt x="1327496" y="564312"/>
                  <a:pt x="1254910" y="649690"/>
                  <a:pt x="1158417" y="669435"/>
                </a:cubicBezTo>
                <a:lnTo>
                  <a:pt x="1120541" y="673253"/>
                </a:lnTo>
                <a:lnTo>
                  <a:pt x="1120541" y="904775"/>
                </a:lnTo>
                <a:lnTo>
                  <a:pt x="885182" y="904775"/>
                </a:lnTo>
                <a:lnTo>
                  <a:pt x="870485" y="977568"/>
                </a:lnTo>
                <a:cubicBezTo>
                  <a:pt x="838339" y="1053571"/>
                  <a:pt x="763083" y="1106899"/>
                  <a:pt x="675370" y="1106899"/>
                </a:cubicBezTo>
                <a:cubicBezTo>
                  <a:pt x="587658" y="1106899"/>
                  <a:pt x="512401" y="1053571"/>
                  <a:pt x="480255" y="977568"/>
                </a:cubicBezTo>
                <a:lnTo>
                  <a:pt x="465559" y="904775"/>
                </a:lnTo>
                <a:lnTo>
                  <a:pt x="215766" y="904775"/>
                </a:lnTo>
                <a:lnTo>
                  <a:pt x="215766" y="692609"/>
                </a:lnTo>
                <a:lnTo>
                  <a:pt x="211756" y="693013"/>
                </a:lnTo>
                <a:cubicBezTo>
                  <a:pt x="94806" y="693013"/>
                  <a:pt x="0" y="598207"/>
                  <a:pt x="0" y="481257"/>
                </a:cubicBezTo>
                <a:cubicBezTo>
                  <a:pt x="0" y="364307"/>
                  <a:pt x="94806" y="269501"/>
                  <a:pt x="211756" y="269501"/>
                </a:cubicBezTo>
                <a:lnTo>
                  <a:pt x="215766" y="26990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17" name="Freihandform: Form 216">
            <a:extLst>
              <a:ext uri="{FF2B5EF4-FFF2-40B4-BE49-F238E27FC236}">
                <a16:creationId xmlns:a16="http://schemas.microsoft.com/office/drawing/2014/main" id="{67FC5E34-9439-0291-15CF-7C527949D020}"/>
              </a:ext>
            </a:extLst>
          </p:cNvPr>
          <p:cNvSpPr/>
          <p:nvPr/>
        </p:nvSpPr>
        <p:spPr>
          <a:xfrm>
            <a:off x="3128210" y="616015"/>
            <a:ext cx="904775" cy="913555"/>
          </a:xfrm>
          <a:custGeom>
            <a:avLst/>
            <a:gdLst>
              <a:gd name="connsiteX0" fmla="*/ 0 w 904775"/>
              <a:gd name="connsiteY0" fmla="*/ 0 h 913555"/>
              <a:gd name="connsiteX1" fmla="*/ 904775 w 904775"/>
              <a:gd name="connsiteY1" fmla="*/ 0 h 913555"/>
              <a:gd name="connsiteX2" fmla="*/ 904775 w 904775"/>
              <a:gd name="connsiteY2" fmla="*/ 270800 h 913555"/>
              <a:gd name="connsiteX3" fmla="*/ 891939 w 904775"/>
              <a:gd name="connsiteY3" fmla="*/ 269506 h 913555"/>
              <a:gd name="connsiteX4" fmla="*/ 680183 w 904775"/>
              <a:gd name="connsiteY4" fmla="*/ 481262 h 913555"/>
              <a:gd name="connsiteX5" fmla="*/ 891939 w 904775"/>
              <a:gd name="connsiteY5" fmla="*/ 693018 h 913555"/>
              <a:gd name="connsiteX6" fmla="*/ 904775 w 904775"/>
              <a:gd name="connsiteY6" fmla="*/ 691724 h 913555"/>
              <a:gd name="connsiteX7" fmla="*/ 904775 w 904775"/>
              <a:gd name="connsiteY7" fmla="*/ 904775 h 913555"/>
              <a:gd name="connsiteX8" fmla="*/ 660133 w 904775"/>
              <a:gd name="connsiteY8" fmla="*/ 904775 h 913555"/>
              <a:gd name="connsiteX9" fmla="*/ 660052 w 904775"/>
              <a:gd name="connsiteY9" fmla="*/ 905584 h 913555"/>
              <a:gd name="connsiteX10" fmla="*/ 656635 w 904775"/>
              <a:gd name="connsiteY10" fmla="*/ 871693 h 913555"/>
              <a:gd name="connsiteX11" fmla="*/ 449181 w 904775"/>
              <a:gd name="connsiteY11" fmla="*/ 702613 h 913555"/>
              <a:gd name="connsiteX12" fmla="*/ 241727 w 904775"/>
              <a:gd name="connsiteY12" fmla="*/ 871693 h 913555"/>
              <a:gd name="connsiteX13" fmla="*/ 237507 w 904775"/>
              <a:gd name="connsiteY13" fmla="*/ 913555 h 913555"/>
              <a:gd name="connsiteX14" fmla="*/ 236622 w 904775"/>
              <a:gd name="connsiteY14" fmla="*/ 904775 h 913555"/>
              <a:gd name="connsiteX15" fmla="*/ 0 w 904775"/>
              <a:gd name="connsiteY15" fmla="*/ 904775 h 913555"/>
              <a:gd name="connsiteX16" fmla="*/ 0 w 904775"/>
              <a:gd name="connsiteY16" fmla="*/ 673503 h 913555"/>
              <a:gd name="connsiteX17" fmla="*/ 39873 w 904775"/>
              <a:gd name="connsiteY17" fmla="*/ 669484 h 913555"/>
              <a:gd name="connsiteX18" fmla="*/ 208953 w 904775"/>
              <a:gd name="connsiteY18" fmla="*/ 462030 h 913555"/>
              <a:gd name="connsiteX19" fmla="*/ 39873 w 904775"/>
              <a:gd name="connsiteY19" fmla="*/ 254576 h 913555"/>
              <a:gd name="connsiteX20" fmla="*/ 0 w 904775"/>
              <a:gd name="connsiteY20" fmla="*/ 250557 h 91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4775" h="913555">
                <a:moveTo>
                  <a:pt x="0" y="0"/>
                </a:moveTo>
                <a:lnTo>
                  <a:pt x="904775" y="0"/>
                </a:lnTo>
                <a:lnTo>
                  <a:pt x="904775" y="270800"/>
                </a:lnTo>
                <a:lnTo>
                  <a:pt x="891939" y="269506"/>
                </a:lnTo>
                <a:cubicBezTo>
                  <a:pt x="774989" y="269506"/>
                  <a:pt x="680183" y="364312"/>
                  <a:pt x="680183" y="481262"/>
                </a:cubicBezTo>
                <a:cubicBezTo>
                  <a:pt x="680183" y="598212"/>
                  <a:pt x="774989" y="693018"/>
                  <a:pt x="891939" y="693018"/>
                </a:cubicBezTo>
                <a:lnTo>
                  <a:pt x="904775" y="691724"/>
                </a:lnTo>
                <a:lnTo>
                  <a:pt x="904775" y="904775"/>
                </a:lnTo>
                <a:lnTo>
                  <a:pt x="660133" y="904775"/>
                </a:lnTo>
                <a:lnTo>
                  <a:pt x="660052" y="905584"/>
                </a:lnTo>
                <a:lnTo>
                  <a:pt x="656635" y="871693"/>
                </a:lnTo>
                <a:cubicBezTo>
                  <a:pt x="636890" y="775199"/>
                  <a:pt x="551512" y="702613"/>
                  <a:pt x="449181" y="702613"/>
                </a:cubicBezTo>
                <a:cubicBezTo>
                  <a:pt x="346850" y="702613"/>
                  <a:pt x="261473" y="775199"/>
                  <a:pt x="241727" y="871693"/>
                </a:cubicBezTo>
                <a:lnTo>
                  <a:pt x="237507" y="913555"/>
                </a:lnTo>
                <a:lnTo>
                  <a:pt x="236622" y="904775"/>
                </a:lnTo>
                <a:lnTo>
                  <a:pt x="0" y="904775"/>
                </a:lnTo>
                <a:lnTo>
                  <a:pt x="0" y="673503"/>
                </a:lnTo>
                <a:lnTo>
                  <a:pt x="39873" y="669484"/>
                </a:lnTo>
                <a:cubicBezTo>
                  <a:pt x="136367" y="649739"/>
                  <a:pt x="208953" y="564361"/>
                  <a:pt x="208953" y="462030"/>
                </a:cubicBezTo>
                <a:cubicBezTo>
                  <a:pt x="208953" y="359699"/>
                  <a:pt x="136367" y="274322"/>
                  <a:pt x="39873" y="254576"/>
                </a:cubicBezTo>
                <a:lnTo>
                  <a:pt x="0" y="250557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34" name="Freihandform: Form 233">
            <a:extLst>
              <a:ext uri="{FF2B5EF4-FFF2-40B4-BE49-F238E27FC236}">
                <a16:creationId xmlns:a16="http://schemas.microsoft.com/office/drawing/2014/main" id="{09606AEA-1CA5-9E2D-0AC9-C15F170FA199}"/>
              </a:ext>
            </a:extLst>
          </p:cNvPr>
          <p:cNvSpPr/>
          <p:nvPr/>
        </p:nvSpPr>
        <p:spPr>
          <a:xfrm>
            <a:off x="5628777" y="1530415"/>
            <a:ext cx="1327482" cy="904775"/>
          </a:xfrm>
          <a:custGeom>
            <a:avLst/>
            <a:gdLst>
              <a:gd name="connsiteX0" fmla="*/ 200926 w 1327482"/>
              <a:gd name="connsiteY0" fmla="*/ 0 h 904775"/>
              <a:gd name="connsiteX1" fmla="*/ 470765 w 1327482"/>
              <a:gd name="connsiteY1" fmla="*/ 0 h 904775"/>
              <a:gd name="connsiteX2" fmla="*/ 473125 w 1327482"/>
              <a:gd name="connsiteY2" fmla="*/ 23417 h 904775"/>
              <a:gd name="connsiteX3" fmla="*/ 680579 w 1327482"/>
              <a:gd name="connsiteY3" fmla="*/ 192497 h 904775"/>
              <a:gd name="connsiteX4" fmla="*/ 888033 w 1327482"/>
              <a:gd name="connsiteY4" fmla="*/ 23417 h 904775"/>
              <a:gd name="connsiteX5" fmla="*/ 890394 w 1327482"/>
              <a:gd name="connsiteY5" fmla="*/ 0 h 904775"/>
              <a:gd name="connsiteX6" fmla="*/ 1105701 w 1327482"/>
              <a:gd name="connsiteY6" fmla="*/ 0 h 904775"/>
              <a:gd name="connsiteX7" fmla="*/ 1105701 w 1327482"/>
              <a:gd name="connsiteY7" fmla="*/ 212738 h 904775"/>
              <a:gd name="connsiteX8" fmla="*/ 1115726 w 1327482"/>
              <a:gd name="connsiteY8" fmla="*/ 211727 h 904775"/>
              <a:gd name="connsiteX9" fmla="*/ 1327482 w 1327482"/>
              <a:gd name="connsiteY9" fmla="*/ 423483 h 904775"/>
              <a:gd name="connsiteX10" fmla="*/ 1115726 w 1327482"/>
              <a:gd name="connsiteY10" fmla="*/ 635239 h 904775"/>
              <a:gd name="connsiteX11" fmla="*/ 1105701 w 1327482"/>
              <a:gd name="connsiteY11" fmla="*/ 634229 h 904775"/>
              <a:gd name="connsiteX12" fmla="*/ 1105701 w 1327482"/>
              <a:gd name="connsiteY12" fmla="*/ 904775 h 904775"/>
              <a:gd name="connsiteX13" fmla="*/ 875897 w 1327482"/>
              <a:gd name="connsiteY13" fmla="*/ 904775 h 904775"/>
              <a:gd name="connsiteX14" fmla="*/ 875900 w 1327482"/>
              <a:gd name="connsiteY14" fmla="*/ 904743 h 904775"/>
              <a:gd name="connsiteX15" fmla="*/ 664144 w 1327482"/>
              <a:gd name="connsiteY15" fmla="*/ 692987 h 904775"/>
              <a:gd name="connsiteX16" fmla="*/ 452388 w 1327482"/>
              <a:gd name="connsiteY16" fmla="*/ 904743 h 904775"/>
              <a:gd name="connsiteX17" fmla="*/ 452391 w 1327482"/>
              <a:gd name="connsiteY17" fmla="*/ 904775 h 904775"/>
              <a:gd name="connsiteX18" fmla="*/ 200926 w 1327482"/>
              <a:gd name="connsiteY18" fmla="*/ 904775 h 904775"/>
              <a:gd name="connsiteX19" fmla="*/ 200926 w 1327482"/>
              <a:gd name="connsiteY19" fmla="*/ 720779 h 904775"/>
              <a:gd name="connsiteX20" fmla="*/ 169079 w 1327482"/>
              <a:gd name="connsiteY20" fmla="*/ 717569 h 904775"/>
              <a:gd name="connsiteX21" fmla="*/ 0 w 1327482"/>
              <a:gd name="connsiteY21" fmla="*/ 510115 h 904775"/>
              <a:gd name="connsiteX22" fmla="*/ 169079 w 1327482"/>
              <a:gd name="connsiteY22" fmla="*/ 302661 h 904775"/>
              <a:gd name="connsiteX23" fmla="*/ 200926 w 1327482"/>
              <a:gd name="connsiteY23" fmla="*/ 299451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7482" h="904775">
                <a:moveTo>
                  <a:pt x="200926" y="0"/>
                </a:moveTo>
                <a:lnTo>
                  <a:pt x="470765" y="0"/>
                </a:lnTo>
                <a:lnTo>
                  <a:pt x="473125" y="23417"/>
                </a:lnTo>
                <a:cubicBezTo>
                  <a:pt x="492871" y="119911"/>
                  <a:pt x="578248" y="192497"/>
                  <a:pt x="680579" y="192497"/>
                </a:cubicBezTo>
                <a:cubicBezTo>
                  <a:pt x="782911" y="192497"/>
                  <a:pt x="868288" y="119911"/>
                  <a:pt x="888033" y="23417"/>
                </a:cubicBezTo>
                <a:lnTo>
                  <a:pt x="890394" y="0"/>
                </a:lnTo>
                <a:lnTo>
                  <a:pt x="1105701" y="0"/>
                </a:lnTo>
                <a:lnTo>
                  <a:pt x="1105701" y="212738"/>
                </a:lnTo>
                <a:lnTo>
                  <a:pt x="1115726" y="211727"/>
                </a:lnTo>
                <a:cubicBezTo>
                  <a:pt x="1232676" y="211727"/>
                  <a:pt x="1327482" y="306533"/>
                  <a:pt x="1327482" y="423483"/>
                </a:cubicBezTo>
                <a:cubicBezTo>
                  <a:pt x="1327482" y="540433"/>
                  <a:pt x="1232676" y="635239"/>
                  <a:pt x="1115726" y="635239"/>
                </a:cubicBezTo>
                <a:lnTo>
                  <a:pt x="1105701" y="634229"/>
                </a:lnTo>
                <a:lnTo>
                  <a:pt x="1105701" y="904775"/>
                </a:lnTo>
                <a:lnTo>
                  <a:pt x="875897" y="904775"/>
                </a:lnTo>
                <a:lnTo>
                  <a:pt x="875900" y="904743"/>
                </a:lnTo>
                <a:cubicBezTo>
                  <a:pt x="875900" y="787793"/>
                  <a:pt x="781094" y="692987"/>
                  <a:pt x="664144" y="692987"/>
                </a:cubicBezTo>
                <a:cubicBezTo>
                  <a:pt x="547194" y="692987"/>
                  <a:pt x="452388" y="787793"/>
                  <a:pt x="452388" y="904743"/>
                </a:cubicBezTo>
                <a:lnTo>
                  <a:pt x="452391" y="904775"/>
                </a:lnTo>
                <a:lnTo>
                  <a:pt x="200926" y="904775"/>
                </a:lnTo>
                <a:lnTo>
                  <a:pt x="200926" y="720779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0926" y="299451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4" name="Freihandform: Form 253">
            <a:extLst>
              <a:ext uri="{FF2B5EF4-FFF2-40B4-BE49-F238E27FC236}">
                <a16:creationId xmlns:a16="http://schemas.microsoft.com/office/drawing/2014/main" id="{EBB33689-4F7E-6792-8734-F09E5691FD2B}"/>
              </a:ext>
            </a:extLst>
          </p:cNvPr>
          <p:cNvSpPr/>
          <p:nvPr/>
        </p:nvSpPr>
        <p:spPr>
          <a:xfrm>
            <a:off x="8332291" y="1520788"/>
            <a:ext cx="1116512" cy="1106874"/>
          </a:xfrm>
          <a:custGeom>
            <a:avLst/>
            <a:gdLst>
              <a:gd name="connsiteX0" fmla="*/ 211737 w 1116512"/>
              <a:gd name="connsiteY0" fmla="*/ 0 h 1106874"/>
              <a:gd name="connsiteX1" fmla="*/ 467611 w 1116512"/>
              <a:gd name="connsiteY1" fmla="*/ 0 h 1106874"/>
              <a:gd name="connsiteX2" fmla="*/ 471910 w 1116512"/>
              <a:gd name="connsiteY2" fmla="*/ 42645 h 1106874"/>
              <a:gd name="connsiteX3" fmla="*/ 679364 w 1116512"/>
              <a:gd name="connsiteY3" fmla="*/ 211725 h 1106874"/>
              <a:gd name="connsiteX4" fmla="*/ 886818 w 1116512"/>
              <a:gd name="connsiteY4" fmla="*/ 42645 h 1106874"/>
              <a:gd name="connsiteX5" fmla="*/ 891117 w 1116512"/>
              <a:gd name="connsiteY5" fmla="*/ 0 h 1106874"/>
              <a:gd name="connsiteX6" fmla="*/ 1116512 w 1116512"/>
              <a:gd name="connsiteY6" fmla="*/ 0 h 1106874"/>
              <a:gd name="connsiteX7" fmla="*/ 1116512 w 1116512"/>
              <a:gd name="connsiteY7" fmla="*/ 281491 h 1106874"/>
              <a:gd name="connsiteX8" fmla="*/ 1097899 w 1116512"/>
              <a:gd name="connsiteY8" fmla="*/ 283367 h 1106874"/>
              <a:gd name="connsiteX9" fmla="*/ 928819 w 1116512"/>
              <a:gd name="connsiteY9" fmla="*/ 490821 h 1106874"/>
              <a:gd name="connsiteX10" fmla="*/ 1097899 w 1116512"/>
              <a:gd name="connsiteY10" fmla="*/ 698275 h 1106874"/>
              <a:gd name="connsiteX11" fmla="*/ 1116512 w 1116512"/>
              <a:gd name="connsiteY11" fmla="*/ 700151 h 1106874"/>
              <a:gd name="connsiteX12" fmla="*/ 1116512 w 1116512"/>
              <a:gd name="connsiteY12" fmla="*/ 904775 h 1106874"/>
              <a:gd name="connsiteX13" fmla="*/ 893357 w 1116512"/>
              <a:gd name="connsiteY13" fmla="*/ 904775 h 1106874"/>
              <a:gd name="connsiteX14" fmla="*/ 890029 w 1116512"/>
              <a:gd name="connsiteY14" fmla="*/ 937794 h 1106874"/>
              <a:gd name="connsiteX15" fmla="*/ 682575 w 1116512"/>
              <a:gd name="connsiteY15" fmla="*/ 1106874 h 1106874"/>
              <a:gd name="connsiteX16" fmla="*/ 475121 w 1116512"/>
              <a:gd name="connsiteY16" fmla="*/ 937794 h 1106874"/>
              <a:gd name="connsiteX17" fmla="*/ 471793 w 1116512"/>
              <a:gd name="connsiteY17" fmla="*/ 904775 h 1106874"/>
              <a:gd name="connsiteX18" fmla="*/ 211737 w 1116512"/>
              <a:gd name="connsiteY18" fmla="*/ 904775 h 1106874"/>
              <a:gd name="connsiteX19" fmla="*/ 211737 w 1116512"/>
              <a:gd name="connsiteY19" fmla="*/ 692988 h 1106874"/>
              <a:gd name="connsiteX20" fmla="*/ 169080 w 1116512"/>
              <a:gd name="connsiteY20" fmla="*/ 688688 h 1106874"/>
              <a:gd name="connsiteX21" fmla="*/ 0 w 1116512"/>
              <a:gd name="connsiteY21" fmla="*/ 481234 h 1106874"/>
              <a:gd name="connsiteX22" fmla="*/ 169080 w 1116512"/>
              <a:gd name="connsiteY22" fmla="*/ 273780 h 1106874"/>
              <a:gd name="connsiteX23" fmla="*/ 211737 w 1116512"/>
              <a:gd name="connsiteY23" fmla="*/ 269480 h 1106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6512" h="1106874">
                <a:moveTo>
                  <a:pt x="211737" y="0"/>
                </a:moveTo>
                <a:lnTo>
                  <a:pt x="467611" y="0"/>
                </a:lnTo>
                <a:lnTo>
                  <a:pt x="471910" y="42645"/>
                </a:lnTo>
                <a:cubicBezTo>
                  <a:pt x="491656" y="139139"/>
                  <a:pt x="577033" y="211725"/>
                  <a:pt x="679364" y="211725"/>
                </a:cubicBezTo>
                <a:cubicBezTo>
                  <a:pt x="781695" y="211725"/>
                  <a:pt x="867073" y="139139"/>
                  <a:pt x="886818" y="42645"/>
                </a:cubicBezTo>
                <a:lnTo>
                  <a:pt x="891117" y="0"/>
                </a:lnTo>
                <a:lnTo>
                  <a:pt x="1116512" y="0"/>
                </a:lnTo>
                <a:lnTo>
                  <a:pt x="1116512" y="281491"/>
                </a:lnTo>
                <a:lnTo>
                  <a:pt x="1097899" y="283367"/>
                </a:lnTo>
                <a:cubicBezTo>
                  <a:pt x="1001405" y="303113"/>
                  <a:pt x="928819" y="388490"/>
                  <a:pt x="928819" y="490821"/>
                </a:cubicBezTo>
                <a:cubicBezTo>
                  <a:pt x="928819" y="593152"/>
                  <a:pt x="1001405" y="678530"/>
                  <a:pt x="1097899" y="698275"/>
                </a:cubicBezTo>
                <a:lnTo>
                  <a:pt x="1116512" y="700151"/>
                </a:lnTo>
                <a:lnTo>
                  <a:pt x="1116512" y="904775"/>
                </a:lnTo>
                <a:lnTo>
                  <a:pt x="893357" y="904775"/>
                </a:lnTo>
                <a:lnTo>
                  <a:pt x="890029" y="937794"/>
                </a:lnTo>
                <a:cubicBezTo>
                  <a:pt x="870283" y="1034288"/>
                  <a:pt x="784906" y="1106874"/>
                  <a:pt x="682575" y="1106874"/>
                </a:cubicBezTo>
                <a:cubicBezTo>
                  <a:pt x="580244" y="1106874"/>
                  <a:pt x="494867" y="1034288"/>
                  <a:pt x="475121" y="937794"/>
                </a:cubicBezTo>
                <a:lnTo>
                  <a:pt x="471793" y="904775"/>
                </a:lnTo>
                <a:lnTo>
                  <a:pt x="211737" y="904775"/>
                </a:lnTo>
                <a:lnTo>
                  <a:pt x="211737" y="692988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11737" y="269480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6" name="Freihandform: Form 305">
            <a:extLst>
              <a:ext uri="{FF2B5EF4-FFF2-40B4-BE49-F238E27FC236}">
                <a16:creationId xmlns:a16="http://schemas.microsoft.com/office/drawing/2014/main" id="{82036F5E-7942-020E-6B4A-6671F438613E}"/>
              </a:ext>
            </a:extLst>
          </p:cNvPr>
          <p:cNvSpPr/>
          <p:nvPr/>
        </p:nvSpPr>
        <p:spPr>
          <a:xfrm>
            <a:off x="1318660" y="2213785"/>
            <a:ext cx="1084451" cy="1328267"/>
          </a:xfrm>
          <a:custGeom>
            <a:avLst/>
            <a:gdLst>
              <a:gd name="connsiteX0" fmla="*/ 439555 w 1084451"/>
              <a:gd name="connsiteY0" fmla="*/ 0 h 1328267"/>
              <a:gd name="connsiteX1" fmla="*/ 651311 w 1084451"/>
              <a:gd name="connsiteY1" fmla="*/ 211756 h 1328267"/>
              <a:gd name="connsiteX2" fmla="*/ 651309 w 1084451"/>
              <a:gd name="connsiteY2" fmla="*/ 211779 h 1328267"/>
              <a:gd name="connsiteX3" fmla="*/ 904775 w 1084451"/>
              <a:gd name="connsiteY3" fmla="*/ 211779 h 1328267"/>
              <a:gd name="connsiteX4" fmla="*/ 904775 w 1084451"/>
              <a:gd name="connsiteY4" fmla="*/ 494122 h 1328267"/>
              <a:gd name="connsiteX5" fmla="*/ 915371 w 1084451"/>
              <a:gd name="connsiteY5" fmla="*/ 495190 h 1328267"/>
              <a:gd name="connsiteX6" fmla="*/ 1084451 w 1084451"/>
              <a:gd name="connsiteY6" fmla="*/ 702644 h 1328267"/>
              <a:gd name="connsiteX7" fmla="*/ 915371 w 1084451"/>
              <a:gd name="connsiteY7" fmla="*/ 910098 h 1328267"/>
              <a:gd name="connsiteX8" fmla="*/ 904775 w 1084451"/>
              <a:gd name="connsiteY8" fmla="*/ 911166 h 1328267"/>
              <a:gd name="connsiteX9" fmla="*/ 904775 w 1084451"/>
              <a:gd name="connsiteY9" fmla="*/ 1116554 h 1328267"/>
              <a:gd name="connsiteX10" fmla="*/ 632059 w 1084451"/>
              <a:gd name="connsiteY10" fmla="*/ 1116554 h 1328267"/>
              <a:gd name="connsiteX11" fmla="*/ 627761 w 1084451"/>
              <a:gd name="connsiteY11" fmla="*/ 1159187 h 1328267"/>
              <a:gd name="connsiteX12" fmla="*/ 420307 w 1084451"/>
              <a:gd name="connsiteY12" fmla="*/ 1328267 h 1328267"/>
              <a:gd name="connsiteX13" fmla="*/ 212853 w 1084451"/>
              <a:gd name="connsiteY13" fmla="*/ 1159187 h 1328267"/>
              <a:gd name="connsiteX14" fmla="*/ 208555 w 1084451"/>
              <a:gd name="connsiteY14" fmla="*/ 1116554 h 1328267"/>
              <a:gd name="connsiteX15" fmla="*/ 0 w 1084451"/>
              <a:gd name="connsiteY15" fmla="*/ 1116554 h 1328267"/>
              <a:gd name="connsiteX16" fmla="*/ 0 w 1084451"/>
              <a:gd name="connsiteY16" fmla="*/ 211779 h 1328267"/>
              <a:gd name="connsiteX17" fmla="*/ 227801 w 1084451"/>
              <a:gd name="connsiteY17" fmla="*/ 211779 h 1328267"/>
              <a:gd name="connsiteX18" fmla="*/ 227799 w 1084451"/>
              <a:gd name="connsiteY18" fmla="*/ 211756 h 1328267"/>
              <a:gd name="connsiteX19" fmla="*/ 439555 w 1084451"/>
              <a:gd name="connsiteY19" fmla="*/ 0 h 132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4451" h="1328267">
                <a:moveTo>
                  <a:pt x="439555" y="0"/>
                </a:moveTo>
                <a:cubicBezTo>
                  <a:pt x="556505" y="0"/>
                  <a:pt x="651311" y="94806"/>
                  <a:pt x="651311" y="211756"/>
                </a:cubicBezTo>
                <a:lnTo>
                  <a:pt x="651309" y="211779"/>
                </a:lnTo>
                <a:lnTo>
                  <a:pt x="904775" y="211779"/>
                </a:lnTo>
                <a:lnTo>
                  <a:pt x="904775" y="494122"/>
                </a:lnTo>
                <a:lnTo>
                  <a:pt x="915371" y="495190"/>
                </a:lnTo>
                <a:cubicBezTo>
                  <a:pt x="1011865" y="514936"/>
                  <a:pt x="1084451" y="600313"/>
                  <a:pt x="1084451" y="702644"/>
                </a:cubicBezTo>
                <a:cubicBezTo>
                  <a:pt x="1084451" y="804975"/>
                  <a:pt x="1011865" y="890353"/>
                  <a:pt x="915371" y="910098"/>
                </a:cubicBezTo>
                <a:lnTo>
                  <a:pt x="904775" y="911166"/>
                </a:lnTo>
                <a:lnTo>
                  <a:pt x="904775" y="1116554"/>
                </a:lnTo>
                <a:lnTo>
                  <a:pt x="632059" y="1116554"/>
                </a:lnTo>
                <a:lnTo>
                  <a:pt x="627761" y="1159187"/>
                </a:lnTo>
                <a:cubicBezTo>
                  <a:pt x="608016" y="1255681"/>
                  <a:pt x="522638" y="1328267"/>
                  <a:pt x="420307" y="1328267"/>
                </a:cubicBezTo>
                <a:cubicBezTo>
                  <a:pt x="317976" y="1328267"/>
                  <a:pt x="232599" y="1255681"/>
                  <a:pt x="212853" y="1159187"/>
                </a:cubicBezTo>
                <a:lnTo>
                  <a:pt x="208555" y="1116554"/>
                </a:lnTo>
                <a:lnTo>
                  <a:pt x="0" y="1116554"/>
                </a:lnTo>
                <a:lnTo>
                  <a:pt x="0" y="211779"/>
                </a:lnTo>
                <a:lnTo>
                  <a:pt x="227801" y="211779"/>
                </a:lnTo>
                <a:lnTo>
                  <a:pt x="227799" y="211756"/>
                </a:lnTo>
                <a:cubicBezTo>
                  <a:pt x="227799" y="94806"/>
                  <a:pt x="322605" y="0"/>
                  <a:pt x="439555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52" name="Freihandform: Form 351">
            <a:extLst>
              <a:ext uri="{FF2B5EF4-FFF2-40B4-BE49-F238E27FC236}">
                <a16:creationId xmlns:a16="http://schemas.microsoft.com/office/drawing/2014/main" id="{02AC5984-FCEA-E650-2CD5-5BFD0BF76A5F}"/>
              </a:ext>
            </a:extLst>
          </p:cNvPr>
          <p:cNvSpPr/>
          <p:nvPr/>
        </p:nvSpPr>
        <p:spPr>
          <a:xfrm>
            <a:off x="5628776" y="2223400"/>
            <a:ext cx="1339515" cy="1106938"/>
          </a:xfrm>
          <a:custGeom>
            <a:avLst/>
            <a:gdLst>
              <a:gd name="connsiteX0" fmla="*/ 666920 w 1339515"/>
              <a:gd name="connsiteY0" fmla="*/ 0 h 1106938"/>
              <a:gd name="connsiteX1" fmla="*/ 874374 w 1339515"/>
              <a:gd name="connsiteY1" fmla="*/ 169080 h 1106938"/>
              <a:gd name="connsiteX2" fmla="*/ 877709 w 1339515"/>
              <a:gd name="connsiteY2" fmla="*/ 202163 h 1106938"/>
              <a:gd name="connsiteX3" fmla="*/ 1105702 w 1339515"/>
              <a:gd name="connsiteY3" fmla="*/ 202163 h 1106938"/>
              <a:gd name="connsiteX4" fmla="*/ 1105702 w 1339515"/>
              <a:gd name="connsiteY4" fmla="*/ 406487 h 1106938"/>
              <a:gd name="connsiteX5" fmla="*/ 1127759 w 1339515"/>
              <a:gd name="connsiteY5" fmla="*/ 404263 h 1106938"/>
              <a:gd name="connsiteX6" fmla="*/ 1339515 w 1339515"/>
              <a:gd name="connsiteY6" fmla="*/ 616019 h 1106938"/>
              <a:gd name="connsiteX7" fmla="*/ 1127759 w 1339515"/>
              <a:gd name="connsiteY7" fmla="*/ 827775 h 1106938"/>
              <a:gd name="connsiteX8" fmla="*/ 1105702 w 1339515"/>
              <a:gd name="connsiteY8" fmla="*/ 825552 h 1106938"/>
              <a:gd name="connsiteX9" fmla="*/ 1105702 w 1339515"/>
              <a:gd name="connsiteY9" fmla="*/ 1106938 h 1106938"/>
              <a:gd name="connsiteX10" fmla="*/ 864088 w 1339515"/>
              <a:gd name="connsiteY10" fmla="*/ 1106938 h 1106938"/>
              <a:gd name="connsiteX11" fmla="*/ 868777 w 1339515"/>
              <a:gd name="connsiteY11" fmla="*/ 1091833 h 1106938"/>
              <a:gd name="connsiteX12" fmla="*/ 873079 w 1339515"/>
              <a:gd name="connsiteY12" fmla="*/ 1049157 h 1106938"/>
              <a:gd name="connsiteX13" fmla="*/ 661323 w 1339515"/>
              <a:gd name="connsiteY13" fmla="*/ 837401 h 1106938"/>
              <a:gd name="connsiteX14" fmla="*/ 449567 w 1339515"/>
              <a:gd name="connsiteY14" fmla="*/ 1049157 h 1106938"/>
              <a:gd name="connsiteX15" fmla="*/ 453869 w 1339515"/>
              <a:gd name="connsiteY15" fmla="*/ 1091833 h 1106938"/>
              <a:gd name="connsiteX16" fmla="*/ 458558 w 1339515"/>
              <a:gd name="connsiteY16" fmla="*/ 1106938 h 1106938"/>
              <a:gd name="connsiteX17" fmla="*/ 200927 w 1339515"/>
              <a:gd name="connsiteY17" fmla="*/ 1106938 h 1106938"/>
              <a:gd name="connsiteX18" fmla="*/ 200927 w 1339515"/>
              <a:gd name="connsiteY18" fmla="*/ 836309 h 1106938"/>
              <a:gd name="connsiteX19" fmla="*/ 169079 w 1339515"/>
              <a:gd name="connsiteY19" fmla="*/ 833099 h 1106938"/>
              <a:gd name="connsiteX20" fmla="*/ 0 w 1339515"/>
              <a:gd name="connsiteY20" fmla="*/ 625645 h 1106938"/>
              <a:gd name="connsiteX21" fmla="*/ 169079 w 1339515"/>
              <a:gd name="connsiteY21" fmla="*/ 418191 h 1106938"/>
              <a:gd name="connsiteX22" fmla="*/ 200927 w 1339515"/>
              <a:gd name="connsiteY22" fmla="*/ 414981 h 1106938"/>
              <a:gd name="connsiteX23" fmla="*/ 200927 w 1339515"/>
              <a:gd name="connsiteY23" fmla="*/ 202163 h 1106938"/>
              <a:gd name="connsiteX24" fmla="*/ 456131 w 1339515"/>
              <a:gd name="connsiteY24" fmla="*/ 202163 h 1106938"/>
              <a:gd name="connsiteX25" fmla="*/ 459466 w 1339515"/>
              <a:gd name="connsiteY25" fmla="*/ 169080 h 1106938"/>
              <a:gd name="connsiteX26" fmla="*/ 666920 w 1339515"/>
              <a:gd name="connsiteY26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39515" h="1106938">
                <a:moveTo>
                  <a:pt x="666920" y="0"/>
                </a:moveTo>
                <a:cubicBezTo>
                  <a:pt x="769252" y="0"/>
                  <a:pt x="854629" y="72586"/>
                  <a:pt x="874374" y="169080"/>
                </a:cubicBezTo>
                <a:lnTo>
                  <a:pt x="877709" y="202163"/>
                </a:lnTo>
                <a:lnTo>
                  <a:pt x="1105702" y="202163"/>
                </a:lnTo>
                <a:lnTo>
                  <a:pt x="1105702" y="406487"/>
                </a:lnTo>
                <a:lnTo>
                  <a:pt x="1127759" y="404263"/>
                </a:lnTo>
                <a:cubicBezTo>
                  <a:pt x="1244709" y="404263"/>
                  <a:pt x="1339515" y="499069"/>
                  <a:pt x="1339515" y="616019"/>
                </a:cubicBezTo>
                <a:cubicBezTo>
                  <a:pt x="1339515" y="732969"/>
                  <a:pt x="1244709" y="827775"/>
                  <a:pt x="1127759" y="827775"/>
                </a:cubicBezTo>
                <a:lnTo>
                  <a:pt x="1105702" y="825552"/>
                </a:lnTo>
                <a:lnTo>
                  <a:pt x="1105702" y="1106938"/>
                </a:lnTo>
                <a:lnTo>
                  <a:pt x="864088" y="1106938"/>
                </a:lnTo>
                <a:lnTo>
                  <a:pt x="868777" y="1091833"/>
                </a:lnTo>
                <a:cubicBezTo>
                  <a:pt x="871598" y="1078049"/>
                  <a:pt x="873079" y="1063776"/>
                  <a:pt x="873079" y="1049157"/>
                </a:cubicBezTo>
                <a:cubicBezTo>
                  <a:pt x="873079" y="932207"/>
                  <a:pt x="778273" y="837401"/>
                  <a:pt x="661323" y="837401"/>
                </a:cubicBezTo>
                <a:cubicBezTo>
                  <a:pt x="544373" y="837401"/>
                  <a:pt x="449567" y="932207"/>
                  <a:pt x="449567" y="1049157"/>
                </a:cubicBezTo>
                <a:cubicBezTo>
                  <a:pt x="449567" y="1063776"/>
                  <a:pt x="451049" y="1078049"/>
                  <a:pt x="453869" y="1091833"/>
                </a:cubicBezTo>
                <a:lnTo>
                  <a:pt x="458558" y="1106938"/>
                </a:lnTo>
                <a:lnTo>
                  <a:pt x="200927" y="1106938"/>
                </a:lnTo>
                <a:lnTo>
                  <a:pt x="200927" y="836309"/>
                </a:lnTo>
                <a:lnTo>
                  <a:pt x="169079" y="833099"/>
                </a:lnTo>
                <a:cubicBezTo>
                  <a:pt x="72586" y="813354"/>
                  <a:pt x="0" y="727976"/>
                  <a:pt x="0" y="625645"/>
                </a:cubicBezTo>
                <a:cubicBezTo>
                  <a:pt x="0" y="523314"/>
                  <a:pt x="72586" y="437937"/>
                  <a:pt x="169079" y="418191"/>
                </a:cubicBezTo>
                <a:lnTo>
                  <a:pt x="200927" y="414981"/>
                </a:lnTo>
                <a:lnTo>
                  <a:pt x="200927" y="202163"/>
                </a:lnTo>
                <a:lnTo>
                  <a:pt x="456131" y="202163"/>
                </a:lnTo>
                <a:lnTo>
                  <a:pt x="459466" y="169080"/>
                </a:lnTo>
                <a:cubicBezTo>
                  <a:pt x="479212" y="72586"/>
                  <a:pt x="564589" y="0"/>
                  <a:pt x="666920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9" name="Freihandform: Form 468">
            <a:extLst>
              <a:ext uri="{FF2B5EF4-FFF2-40B4-BE49-F238E27FC236}">
                <a16:creationId xmlns:a16="http://schemas.microsoft.com/office/drawing/2014/main" id="{7576797A-59D0-3FB7-256C-9551054021C3}"/>
              </a:ext>
            </a:extLst>
          </p:cNvPr>
          <p:cNvSpPr/>
          <p:nvPr/>
        </p:nvSpPr>
        <p:spPr>
          <a:xfrm>
            <a:off x="3115379" y="5133538"/>
            <a:ext cx="904775" cy="911126"/>
          </a:xfrm>
          <a:custGeom>
            <a:avLst/>
            <a:gdLst>
              <a:gd name="connsiteX0" fmla="*/ 245366 w 904775"/>
              <a:gd name="connsiteY0" fmla="*/ 0 h 911126"/>
              <a:gd name="connsiteX1" fmla="*/ 246972 w 904775"/>
              <a:gd name="connsiteY1" fmla="*/ 15932 h 911126"/>
              <a:gd name="connsiteX2" fmla="*/ 245030 w 904775"/>
              <a:gd name="connsiteY2" fmla="*/ 35199 h 911126"/>
              <a:gd name="connsiteX3" fmla="*/ 456786 w 904775"/>
              <a:gd name="connsiteY3" fmla="*/ 246955 h 911126"/>
              <a:gd name="connsiteX4" fmla="*/ 668542 w 904775"/>
              <a:gd name="connsiteY4" fmla="*/ 35199 h 911126"/>
              <a:gd name="connsiteX5" fmla="*/ 666600 w 904775"/>
              <a:gd name="connsiteY5" fmla="*/ 15931 h 911126"/>
              <a:gd name="connsiteX6" fmla="*/ 667566 w 904775"/>
              <a:gd name="connsiteY6" fmla="*/ 6351 h 911126"/>
              <a:gd name="connsiteX7" fmla="*/ 904775 w 904775"/>
              <a:gd name="connsiteY7" fmla="*/ 6351 h 911126"/>
              <a:gd name="connsiteX8" fmla="*/ 904775 w 904775"/>
              <a:gd name="connsiteY8" fmla="*/ 247159 h 911126"/>
              <a:gd name="connsiteX9" fmla="*/ 902755 w 904775"/>
              <a:gd name="connsiteY9" fmla="*/ 246955 h 911126"/>
              <a:gd name="connsiteX10" fmla="*/ 690999 w 904775"/>
              <a:gd name="connsiteY10" fmla="*/ 458711 h 911126"/>
              <a:gd name="connsiteX11" fmla="*/ 902755 w 904775"/>
              <a:gd name="connsiteY11" fmla="*/ 670467 h 911126"/>
              <a:gd name="connsiteX12" fmla="*/ 904775 w 904775"/>
              <a:gd name="connsiteY12" fmla="*/ 670264 h 911126"/>
              <a:gd name="connsiteX13" fmla="*/ 904775 w 904775"/>
              <a:gd name="connsiteY13" fmla="*/ 911126 h 911126"/>
              <a:gd name="connsiteX14" fmla="*/ 0 w 904775"/>
              <a:gd name="connsiteY14" fmla="*/ 911126 h 911126"/>
              <a:gd name="connsiteX15" fmla="*/ 0 w 904775"/>
              <a:gd name="connsiteY15" fmla="*/ 660033 h 911126"/>
              <a:gd name="connsiteX16" fmla="*/ 8019 w 904775"/>
              <a:gd name="connsiteY16" fmla="*/ 660841 h 911126"/>
              <a:gd name="connsiteX17" fmla="*/ 219775 w 904775"/>
              <a:gd name="connsiteY17" fmla="*/ 449085 h 911126"/>
              <a:gd name="connsiteX18" fmla="*/ 8019 w 904775"/>
              <a:gd name="connsiteY18" fmla="*/ 237329 h 911126"/>
              <a:gd name="connsiteX19" fmla="*/ 0 w 904775"/>
              <a:gd name="connsiteY19" fmla="*/ 238138 h 911126"/>
              <a:gd name="connsiteX20" fmla="*/ 0 w 904775"/>
              <a:gd name="connsiteY20" fmla="*/ 6351 h 911126"/>
              <a:gd name="connsiteX21" fmla="*/ 244726 w 904775"/>
              <a:gd name="connsiteY21" fmla="*/ 6351 h 91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04775" h="911126">
                <a:moveTo>
                  <a:pt x="245366" y="0"/>
                </a:moveTo>
                <a:lnTo>
                  <a:pt x="246972" y="15932"/>
                </a:lnTo>
                <a:lnTo>
                  <a:pt x="245030" y="35199"/>
                </a:lnTo>
                <a:cubicBezTo>
                  <a:pt x="245030" y="152149"/>
                  <a:pt x="339836" y="246955"/>
                  <a:pt x="456786" y="246955"/>
                </a:cubicBezTo>
                <a:cubicBezTo>
                  <a:pt x="573736" y="246955"/>
                  <a:pt x="668542" y="152149"/>
                  <a:pt x="668542" y="35199"/>
                </a:cubicBezTo>
                <a:lnTo>
                  <a:pt x="666600" y="15931"/>
                </a:lnTo>
                <a:lnTo>
                  <a:pt x="667566" y="6351"/>
                </a:lnTo>
                <a:lnTo>
                  <a:pt x="904775" y="6351"/>
                </a:lnTo>
                <a:lnTo>
                  <a:pt x="904775" y="247159"/>
                </a:lnTo>
                <a:lnTo>
                  <a:pt x="902755" y="246955"/>
                </a:lnTo>
                <a:cubicBezTo>
                  <a:pt x="785805" y="246955"/>
                  <a:pt x="690999" y="341761"/>
                  <a:pt x="690999" y="458711"/>
                </a:cubicBezTo>
                <a:cubicBezTo>
                  <a:pt x="690999" y="575661"/>
                  <a:pt x="785805" y="670467"/>
                  <a:pt x="902755" y="670467"/>
                </a:cubicBezTo>
                <a:lnTo>
                  <a:pt x="904775" y="670264"/>
                </a:lnTo>
                <a:lnTo>
                  <a:pt x="904775" y="911126"/>
                </a:lnTo>
                <a:lnTo>
                  <a:pt x="0" y="911126"/>
                </a:lnTo>
                <a:lnTo>
                  <a:pt x="0" y="660033"/>
                </a:lnTo>
                <a:lnTo>
                  <a:pt x="8019" y="660841"/>
                </a:lnTo>
                <a:cubicBezTo>
                  <a:pt x="124969" y="660841"/>
                  <a:pt x="219775" y="566035"/>
                  <a:pt x="219775" y="449085"/>
                </a:cubicBezTo>
                <a:cubicBezTo>
                  <a:pt x="219775" y="332135"/>
                  <a:pt x="124969" y="237329"/>
                  <a:pt x="8019" y="237329"/>
                </a:cubicBezTo>
                <a:lnTo>
                  <a:pt x="0" y="238138"/>
                </a:lnTo>
                <a:lnTo>
                  <a:pt x="0" y="6351"/>
                </a:lnTo>
                <a:lnTo>
                  <a:pt x="244726" y="6351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23" name="Freihandform: Form 222">
            <a:extLst>
              <a:ext uri="{FF2B5EF4-FFF2-40B4-BE49-F238E27FC236}">
                <a16:creationId xmlns:a16="http://schemas.microsoft.com/office/drawing/2014/main" id="{4BA91994-F425-0200-5127-DB416755ECE5}"/>
              </a:ext>
            </a:extLst>
          </p:cNvPr>
          <p:cNvSpPr/>
          <p:nvPr/>
        </p:nvSpPr>
        <p:spPr>
          <a:xfrm>
            <a:off x="4020154" y="1520789"/>
            <a:ext cx="904775" cy="1145387"/>
          </a:xfrm>
          <a:custGeom>
            <a:avLst/>
            <a:gdLst>
              <a:gd name="connsiteX0" fmla="*/ 0 w 904775"/>
              <a:gd name="connsiteY0" fmla="*/ 0 h 1145387"/>
              <a:gd name="connsiteX1" fmla="*/ 251230 w 904775"/>
              <a:gd name="connsiteY1" fmla="*/ 0 h 1145387"/>
              <a:gd name="connsiteX2" fmla="*/ 254558 w 904775"/>
              <a:gd name="connsiteY2" fmla="*/ 33021 h 1145387"/>
              <a:gd name="connsiteX3" fmla="*/ 462012 w 904775"/>
              <a:gd name="connsiteY3" fmla="*/ 202101 h 1145387"/>
              <a:gd name="connsiteX4" fmla="*/ 669466 w 904775"/>
              <a:gd name="connsiteY4" fmla="*/ 33021 h 1145387"/>
              <a:gd name="connsiteX5" fmla="*/ 672795 w 904775"/>
              <a:gd name="connsiteY5" fmla="*/ 0 h 1145387"/>
              <a:gd name="connsiteX6" fmla="*/ 904775 w 904775"/>
              <a:gd name="connsiteY6" fmla="*/ 0 h 1145387"/>
              <a:gd name="connsiteX7" fmla="*/ 904775 w 904775"/>
              <a:gd name="connsiteY7" fmla="*/ 280892 h 1145387"/>
              <a:gd name="connsiteX8" fmla="*/ 879748 w 904775"/>
              <a:gd name="connsiteY8" fmla="*/ 283415 h 1145387"/>
              <a:gd name="connsiteX9" fmla="*/ 710668 w 904775"/>
              <a:gd name="connsiteY9" fmla="*/ 490869 h 1145387"/>
              <a:gd name="connsiteX10" fmla="*/ 879748 w 904775"/>
              <a:gd name="connsiteY10" fmla="*/ 698323 h 1145387"/>
              <a:gd name="connsiteX11" fmla="*/ 904775 w 904775"/>
              <a:gd name="connsiteY11" fmla="*/ 700846 h 1145387"/>
              <a:gd name="connsiteX12" fmla="*/ 904775 w 904775"/>
              <a:gd name="connsiteY12" fmla="*/ 904775 h 1145387"/>
              <a:gd name="connsiteX13" fmla="*/ 678883 w 904775"/>
              <a:gd name="connsiteY13" fmla="*/ 904775 h 1145387"/>
              <a:gd name="connsiteX14" fmla="*/ 681792 w 904775"/>
              <a:gd name="connsiteY14" fmla="*/ 933631 h 1145387"/>
              <a:gd name="connsiteX15" fmla="*/ 470036 w 904775"/>
              <a:gd name="connsiteY15" fmla="*/ 1145387 h 1145387"/>
              <a:gd name="connsiteX16" fmla="*/ 258280 w 904775"/>
              <a:gd name="connsiteY16" fmla="*/ 933631 h 1145387"/>
              <a:gd name="connsiteX17" fmla="*/ 261189 w 904775"/>
              <a:gd name="connsiteY17" fmla="*/ 904775 h 1145387"/>
              <a:gd name="connsiteX18" fmla="*/ 0 w 904775"/>
              <a:gd name="connsiteY18" fmla="*/ 904775 h 1145387"/>
              <a:gd name="connsiteX19" fmla="*/ 0 w 904775"/>
              <a:gd name="connsiteY19" fmla="*/ 696600 h 1145387"/>
              <a:gd name="connsiteX20" fmla="*/ 39470 w 904775"/>
              <a:gd name="connsiteY20" fmla="*/ 692621 h 1145387"/>
              <a:gd name="connsiteX21" fmla="*/ 208550 w 904775"/>
              <a:gd name="connsiteY21" fmla="*/ 485167 h 1145387"/>
              <a:gd name="connsiteX22" fmla="*/ 39470 w 904775"/>
              <a:gd name="connsiteY22" fmla="*/ 277713 h 1145387"/>
              <a:gd name="connsiteX23" fmla="*/ 0 w 904775"/>
              <a:gd name="connsiteY23" fmla="*/ 273734 h 114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7">
                <a:moveTo>
                  <a:pt x="0" y="0"/>
                </a:moveTo>
                <a:lnTo>
                  <a:pt x="251230" y="0"/>
                </a:lnTo>
                <a:lnTo>
                  <a:pt x="254558" y="33021"/>
                </a:lnTo>
                <a:cubicBezTo>
                  <a:pt x="274304" y="129515"/>
                  <a:pt x="359681" y="202101"/>
                  <a:pt x="462012" y="202101"/>
                </a:cubicBezTo>
                <a:cubicBezTo>
                  <a:pt x="564344" y="202101"/>
                  <a:pt x="649721" y="129515"/>
                  <a:pt x="669466" y="33021"/>
                </a:cubicBezTo>
                <a:lnTo>
                  <a:pt x="672795" y="0"/>
                </a:lnTo>
                <a:lnTo>
                  <a:pt x="904775" y="0"/>
                </a:lnTo>
                <a:lnTo>
                  <a:pt x="904775" y="280892"/>
                </a:lnTo>
                <a:lnTo>
                  <a:pt x="879748" y="283415"/>
                </a:lnTo>
                <a:cubicBezTo>
                  <a:pt x="783254" y="303161"/>
                  <a:pt x="710668" y="388538"/>
                  <a:pt x="710668" y="490869"/>
                </a:cubicBezTo>
                <a:cubicBezTo>
                  <a:pt x="710668" y="593200"/>
                  <a:pt x="783254" y="678578"/>
                  <a:pt x="879748" y="698323"/>
                </a:cubicBezTo>
                <a:lnTo>
                  <a:pt x="904775" y="700846"/>
                </a:lnTo>
                <a:lnTo>
                  <a:pt x="904775" y="904775"/>
                </a:lnTo>
                <a:lnTo>
                  <a:pt x="678883" y="904775"/>
                </a:lnTo>
                <a:lnTo>
                  <a:pt x="681792" y="933631"/>
                </a:lnTo>
                <a:cubicBezTo>
                  <a:pt x="681792" y="1050581"/>
                  <a:pt x="586986" y="1145387"/>
                  <a:pt x="470036" y="1145387"/>
                </a:cubicBezTo>
                <a:cubicBezTo>
                  <a:pt x="353086" y="1145387"/>
                  <a:pt x="258280" y="1050581"/>
                  <a:pt x="258280" y="933631"/>
                </a:cubicBezTo>
                <a:lnTo>
                  <a:pt x="261189" y="904775"/>
                </a:lnTo>
                <a:lnTo>
                  <a:pt x="0" y="904775"/>
                </a:lnTo>
                <a:lnTo>
                  <a:pt x="0" y="696600"/>
                </a:lnTo>
                <a:lnTo>
                  <a:pt x="39470" y="692621"/>
                </a:lnTo>
                <a:cubicBezTo>
                  <a:pt x="135964" y="672876"/>
                  <a:pt x="208550" y="587498"/>
                  <a:pt x="208550" y="485167"/>
                </a:cubicBezTo>
                <a:cubicBezTo>
                  <a:pt x="208550" y="382836"/>
                  <a:pt x="135964" y="297459"/>
                  <a:pt x="39470" y="277713"/>
                </a:cubicBezTo>
                <a:lnTo>
                  <a:pt x="0" y="273734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19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Freihandform: Form 424">
            <a:extLst>
              <a:ext uri="{FF2B5EF4-FFF2-40B4-BE49-F238E27FC236}">
                <a16:creationId xmlns:a16="http://schemas.microsoft.com/office/drawing/2014/main" id="{A8B413D6-C114-66BE-410E-E4886166CBB0}"/>
              </a:ext>
            </a:extLst>
          </p:cNvPr>
          <p:cNvSpPr/>
          <p:nvPr/>
        </p:nvSpPr>
        <p:spPr>
          <a:xfrm>
            <a:off x="7465990" y="2252288"/>
            <a:ext cx="1325467" cy="904775"/>
          </a:xfrm>
          <a:custGeom>
            <a:avLst/>
            <a:gdLst>
              <a:gd name="connsiteX0" fmla="*/ 196112 w 1325467"/>
              <a:gd name="connsiteY0" fmla="*/ 0 h 904775"/>
              <a:gd name="connsiteX1" fmla="*/ 447385 w 1325467"/>
              <a:gd name="connsiteY1" fmla="*/ 0 h 904775"/>
              <a:gd name="connsiteX2" fmla="*/ 464019 w 1325467"/>
              <a:gd name="connsiteY2" fmla="*/ 82393 h 904775"/>
              <a:gd name="connsiteX3" fmla="*/ 659134 w 1325467"/>
              <a:gd name="connsiteY3" fmla="*/ 211724 h 904775"/>
              <a:gd name="connsiteX4" fmla="*/ 854249 w 1325467"/>
              <a:gd name="connsiteY4" fmla="*/ 82393 h 904775"/>
              <a:gd name="connsiteX5" fmla="*/ 870884 w 1325467"/>
              <a:gd name="connsiteY5" fmla="*/ 0 h 904775"/>
              <a:gd name="connsiteX6" fmla="*/ 1100887 w 1325467"/>
              <a:gd name="connsiteY6" fmla="*/ 0 h 904775"/>
              <a:gd name="connsiteX7" fmla="*/ 1100887 w 1325467"/>
              <a:gd name="connsiteY7" fmla="*/ 280403 h 904775"/>
              <a:gd name="connsiteX8" fmla="*/ 1113711 w 1325467"/>
              <a:gd name="connsiteY8" fmla="*/ 279110 h 904775"/>
              <a:gd name="connsiteX9" fmla="*/ 1325467 w 1325467"/>
              <a:gd name="connsiteY9" fmla="*/ 490866 h 904775"/>
              <a:gd name="connsiteX10" fmla="*/ 1113711 w 1325467"/>
              <a:gd name="connsiteY10" fmla="*/ 702622 h 904775"/>
              <a:gd name="connsiteX11" fmla="*/ 1100887 w 1325467"/>
              <a:gd name="connsiteY11" fmla="*/ 701329 h 904775"/>
              <a:gd name="connsiteX12" fmla="*/ 1100887 w 1325467"/>
              <a:gd name="connsiteY12" fmla="*/ 904775 h 904775"/>
              <a:gd name="connsiteX13" fmla="*/ 887978 w 1325467"/>
              <a:gd name="connsiteY13" fmla="*/ 904775 h 904775"/>
              <a:gd name="connsiteX14" fmla="*/ 885614 w 1325467"/>
              <a:gd name="connsiteY14" fmla="*/ 881328 h 904775"/>
              <a:gd name="connsiteX15" fmla="*/ 678160 w 1325467"/>
              <a:gd name="connsiteY15" fmla="*/ 712248 h 904775"/>
              <a:gd name="connsiteX16" fmla="*/ 470706 w 1325467"/>
              <a:gd name="connsiteY16" fmla="*/ 881328 h 904775"/>
              <a:gd name="connsiteX17" fmla="*/ 468343 w 1325467"/>
              <a:gd name="connsiteY17" fmla="*/ 904775 h 904775"/>
              <a:gd name="connsiteX18" fmla="*/ 196112 w 1325467"/>
              <a:gd name="connsiteY18" fmla="*/ 904775 h 904775"/>
              <a:gd name="connsiteX19" fmla="*/ 196112 w 1325467"/>
              <a:gd name="connsiteY19" fmla="*/ 720297 h 904775"/>
              <a:gd name="connsiteX20" fmla="*/ 169079 w 1325467"/>
              <a:gd name="connsiteY20" fmla="*/ 717572 h 904775"/>
              <a:gd name="connsiteX21" fmla="*/ 0 w 1325467"/>
              <a:gd name="connsiteY21" fmla="*/ 510118 h 904775"/>
              <a:gd name="connsiteX22" fmla="*/ 169079 w 1325467"/>
              <a:gd name="connsiteY22" fmla="*/ 302664 h 904775"/>
              <a:gd name="connsiteX23" fmla="*/ 196112 w 1325467"/>
              <a:gd name="connsiteY23" fmla="*/ 2999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5467" h="904775">
                <a:moveTo>
                  <a:pt x="196112" y="0"/>
                </a:moveTo>
                <a:lnTo>
                  <a:pt x="447385" y="0"/>
                </a:lnTo>
                <a:lnTo>
                  <a:pt x="464019" y="82393"/>
                </a:lnTo>
                <a:cubicBezTo>
                  <a:pt x="496165" y="158396"/>
                  <a:pt x="571422" y="211724"/>
                  <a:pt x="659134" y="211724"/>
                </a:cubicBezTo>
                <a:cubicBezTo>
                  <a:pt x="746847" y="211724"/>
                  <a:pt x="822103" y="158396"/>
                  <a:pt x="854249" y="82393"/>
                </a:cubicBezTo>
                <a:lnTo>
                  <a:pt x="870884" y="0"/>
                </a:lnTo>
                <a:lnTo>
                  <a:pt x="1100887" y="0"/>
                </a:lnTo>
                <a:lnTo>
                  <a:pt x="1100887" y="280403"/>
                </a:lnTo>
                <a:lnTo>
                  <a:pt x="1113711" y="279110"/>
                </a:lnTo>
                <a:cubicBezTo>
                  <a:pt x="1230661" y="279110"/>
                  <a:pt x="1325467" y="373916"/>
                  <a:pt x="1325467" y="490866"/>
                </a:cubicBezTo>
                <a:cubicBezTo>
                  <a:pt x="1325467" y="607816"/>
                  <a:pt x="1230661" y="702622"/>
                  <a:pt x="1113711" y="702622"/>
                </a:cubicBezTo>
                <a:lnTo>
                  <a:pt x="1100887" y="701329"/>
                </a:lnTo>
                <a:lnTo>
                  <a:pt x="1100887" y="904775"/>
                </a:lnTo>
                <a:lnTo>
                  <a:pt x="887978" y="904775"/>
                </a:lnTo>
                <a:lnTo>
                  <a:pt x="885614" y="881328"/>
                </a:lnTo>
                <a:cubicBezTo>
                  <a:pt x="865869" y="784834"/>
                  <a:pt x="780492" y="712248"/>
                  <a:pt x="678160" y="712248"/>
                </a:cubicBezTo>
                <a:cubicBezTo>
                  <a:pt x="575829" y="712248"/>
                  <a:pt x="490452" y="784834"/>
                  <a:pt x="470706" y="881328"/>
                </a:cubicBezTo>
                <a:lnTo>
                  <a:pt x="468343" y="904775"/>
                </a:lnTo>
                <a:lnTo>
                  <a:pt x="196112" y="904775"/>
                </a:lnTo>
                <a:lnTo>
                  <a:pt x="196112" y="720297"/>
                </a:lnTo>
                <a:lnTo>
                  <a:pt x="169079" y="717572"/>
                </a:lnTo>
                <a:cubicBezTo>
                  <a:pt x="72586" y="697827"/>
                  <a:pt x="0" y="612449"/>
                  <a:pt x="0" y="510118"/>
                </a:cubicBezTo>
                <a:cubicBezTo>
                  <a:pt x="0" y="407787"/>
                  <a:pt x="72586" y="322410"/>
                  <a:pt x="169079" y="302664"/>
                </a:cubicBezTo>
                <a:lnTo>
                  <a:pt x="196112" y="299939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9" name="Freihandform: Form 418">
            <a:extLst>
              <a:ext uri="{FF2B5EF4-FFF2-40B4-BE49-F238E27FC236}">
                <a16:creationId xmlns:a16="http://schemas.microsoft.com/office/drawing/2014/main" id="{22B2687B-9C6F-59E2-0CD1-3165214E6D0E}"/>
              </a:ext>
            </a:extLst>
          </p:cNvPr>
          <p:cNvSpPr/>
          <p:nvPr/>
        </p:nvSpPr>
        <p:spPr>
          <a:xfrm>
            <a:off x="6651363" y="2242668"/>
            <a:ext cx="904775" cy="1145386"/>
          </a:xfrm>
          <a:custGeom>
            <a:avLst/>
            <a:gdLst>
              <a:gd name="connsiteX0" fmla="*/ 0 w 904775"/>
              <a:gd name="connsiteY0" fmla="*/ 0 h 1145386"/>
              <a:gd name="connsiteX1" fmla="*/ 257649 w 904775"/>
              <a:gd name="connsiteY1" fmla="*/ 0 h 1145386"/>
              <a:gd name="connsiteX2" fmla="*/ 260978 w 904775"/>
              <a:gd name="connsiteY2" fmla="*/ 33024 h 1145386"/>
              <a:gd name="connsiteX3" fmla="*/ 468432 w 904775"/>
              <a:gd name="connsiteY3" fmla="*/ 202104 h 1145386"/>
              <a:gd name="connsiteX4" fmla="*/ 675886 w 904775"/>
              <a:gd name="connsiteY4" fmla="*/ 33024 h 1145386"/>
              <a:gd name="connsiteX5" fmla="*/ 679215 w 904775"/>
              <a:gd name="connsiteY5" fmla="*/ 0 h 1145386"/>
              <a:gd name="connsiteX6" fmla="*/ 904775 w 904775"/>
              <a:gd name="connsiteY6" fmla="*/ 0 h 1145386"/>
              <a:gd name="connsiteX7" fmla="*/ 904775 w 904775"/>
              <a:gd name="connsiteY7" fmla="*/ 299251 h 1145386"/>
              <a:gd name="connsiteX8" fmla="*/ 870915 w 904775"/>
              <a:gd name="connsiteY8" fmla="*/ 302664 h 1145386"/>
              <a:gd name="connsiteX9" fmla="*/ 701835 w 904775"/>
              <a:gd name="connsiteY9" fmla="*/ 510118 h 1145386"/>
              <a:gd name="connsiteX10" fmla="*/ 870915 w 904775"/>
              <a:gd name="connsiteY10" fmla="*/ 717572 h 1145386"/>
              <a:gd name="connsiteX11" fmla="*/ 904775 w 904775"/>
              <a:gd name="connsiteY11" fmla="*/ 720985 h 1145386"/>
              <a:gd name="connsiteX12" fmla="*/ 904775 w 904775"/>
              <a:gd name="connsiteY12" fmla="*/ 904775 h 1145386"/>
              <a:gd name="connsiteX13" fmla="*/ 686303 w 904775"/>
              <a:gd name="connsiteY13" fmla="*/ 904775 h 1145386"/>
              <a:gd name="connsiteX14" fmla="*/ 689212 w 904775"/>
              <a:gd name="connsiteY14" fmla="*/ 933630 h 1145386"/>
              <a:gd name="connsiteX15" fmla="*/ 477456 w 904775"/>
              <a:gd name="connsiteY15" fmla="*/ 1145386 h 1145386"/>
              <a:gd name="connsiteX16" fmla="*/ 265700 w 904775"/>
              <a:gd name="connsiteY16" fmla="*/ 933630 h 1145386"/>
              <a:gd name="connsiteX17" fmla="*/ 268609 w 904775"/>
              <a:gd name="connsiteY17" fmla="*/ 904775 h 1145386"/>
              <a:gd name="connsiteX18" fmla="*/ 0 w 904775"/>
              <a:gd name="connsiteY18" fmla="*/ 904775 h 1145386"/>
              <a:gd name="connsiteX19" fmla="*/ 0 w 904775"/>
              <a:gd name="connsiteY19" fmla="*/ 623469 h 1145386"/>
              <a:gd name="connsiteX20" fmla="*/ 21252 w 904775"/>
              <a:gd name="connsiteY20" fmla="*/ 625611 h 1145386"/>
              <a:gd name="connsiteX21" fmla="*/ 233008 w 904775"/>
              <a:gd name="connsiteY21" fmla="*/ 413855 h 1145386"/>
              <a:gd name="connsiteX22" fmla="*/ 21252 w 904775"/>
              <a:gd name="connsiteY22" fmla="*/ 202099 h 1145386"/>
              <a:gd name="connsiteX23" fmla="*/ 0 w 904775"/>
              <a:gd name="connsiteY23" fmla="*/ 204242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6">
                <a:moveTo>
                  <a:pt x="0" y="0"/>
                </a:moveTo>
                <a:lnTo>
                  <a:pt x="257649" y="0"/>
                </a:lnTo>
                <a:lnTo>
                  <a:pt x="260978" y="33024"/>
                </a:lnTo>
                <a:cubicBezTo>
                  <a:pt x="280724" y="129518"/>
                  <a:pt x="366101" y="202104"/>
                  <a:pt x="468432" y="202104"/>
                </a:cubicBezTo>
                <a:cubicBezTo>
                  <a:pt x="570763" y="202104"/>
                  <a:pt x="656141" y="129518"/>
                  <a:pt x="675886" y="33024"/>
                </a:cubicBezTo>
                <a:lnTo>
                  <a:pt x="679215" y="0"/>
                </a:lnTo>
                <a:lnTo>
                  <a:pt x="904775" y="0"/>
                </a:lnTo>
                <a:lnTo>
                  <a:pt x="904775" y="299251"/>
                </a:lnTo>
                <a:lnTo>
                  <a:pt x="870915" y="302664"/>
                </a:lnTo>
                <a:cubicBezTo>
                  <a:pt x="774421" y="322410"/>
                  <a:pt x="701835" y="407787"/>
                  <a:pt x="701835" y="510118"/>
                </a:cubicBezTo>
                <a:cubicBezTo>
                  <a:pt x="701835" y="612449"/>
                  <a:pt x="774421" y="697827"/>
                  <a:pt x="870915" y="717572"/>
                </a:cubicBezTo>
                <a:lnTo>
                  <a:pt x="904775" y="720985"/>
                </a:lnTo>
                <a:lnTo>
                  <a:pt x="904775" y="904775"/>
                </a:lnTo>
                <a:lnTo>
                  <a:pt x="686303" y="904775"/>
                </a:lnTo>
                <a:lnTo>
                  <a:pt x="689212" y="933630"/>
                </a:lnTo>
                <a:cubicBezTo>
                  <a:pt x="689212" y="1050580"/>
                  <a:pt x="594406" y="1145386"/>
                  <a:pt x="477456" y="1145386"/>
                </a:cubicBezTo>
                <a:cubicBezTo>
                  <a:pt x="360506" y="1145386"/>
                  <a:pt x="265700" y="1050580"/>
                  <a:pt x="265700" y="933630"/>
                </a:cubicBezTo>
                <a:lnTo>
                  <a:pt x="268609" y="904775"/>
                </a:lnTo>
                <a:lnTo>
                  <a:pt x="0" y="904775"/>
                </a:lnTo>
                <a:lnTo>
                  <a:pt x="0" y="623469"/>
                </a:lnTo>
                <a:lnTo>
                  <a:pt x="21252" y="625611"/>
                </a:lnTo>
                <a:cubicBezTo>
                  <a:pt x="138202" y="625611"/>
                  <a:pt x="233008" y="530805"/>
                  <a:pt x="233008" y="413855"/>
                </a:cubicBezTo>
                <a:cubicBezTo>
                  <a:pt x="233008" y="296905"/>
                  <a:pt x="138202" y="202099"/>
                  <a:pt x="21252" y="202099"/>
                </a:cubicBezTo>
                <a:lnTo>
                  <a:pt x="0" y="204242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06" name="Freihandform: Form 205">
            <a:extLst>
              <a:ext uri="{FF2B5EF4-FFF2-40B4-BE49-F238E27FC236}">
                <a16:creationId xmlns:a16="http://schemas.microsoft.com/office/drawing/2014/main" id="{09519DF8-72B5-138F-2712-627EA9D9D547}"/>
              </a:ext>
            </a:extLst>
          </p:cNvPr>
          <p:cNvSpPr/>
          <p:nvPr/>
        </p:nvSpPr>
        <p:spPr>
          <a:xfrm>
            <a:off x="8547235" y="616014"/>
            <a:ext cx="904775" cy="1116502"/>
          </a:xfrm>
          <a:custGeom>
            <a:avLst/>
            <a:gdLst>
              <a:gd name="connsiteX0" fmla="*/ 0 w 904775"/>
              <a:gd name="connsiteY0" fmla="*/ 0 h 1116502"/>
              <a:gd name="connsiteX1" fmla="*/ 904775 w 904775"/>
              <a:gd name="connsiteY1" fmla="*/ 0 h 1116502"/>
              <a:gd name="connsiteX2" fmla="*/ 904775 w 904775"/>
              <a:gd name="connsiteY2" fmla="*/ 269795 h 1116502"/>
              <a:gd name="connsiteX3" fmla="*/ 865310 w 904775"/>
              <a:gd name="connsiteY3" fmla="*/ 273773 h 1116502"/>
              <a:gd name="connsiteX4" fmla="*/ 696230 w 904775"/>
              <a:gd name="connsiteY4" fmla="*/ 481227 h 1116502"/>
              <a:gd name="connsiteX5" fmla="*/ 865310 w 904775"/>
              <a:gd name="connsiteY5" fmla="*/ 688681 h 1116502"/>
              <a:gd name="connsiteX6" fmla="*/ 904775 w 904775"/>
              <a:gd name="connsiteY6" fmla="*/ 692659 h 1116502"/>
              <a:gd name="connsiteX7" fmla="*/ 904775 w 904775"/>
              <a:gd name="connsiteY7" fmla="*/ 904775 h 1116502"/>
              <a:gd name="connsiteX8" fmla="*/ 667353 w 904775"/>
              <a:gd name="connsiteY8" fmla="*/ 904775 h 1116502"/>
              <a:gd name="connsiteX9" fmla="*/ 663054 w 904775"/>
              <a:gd name="connsiteY9" fmla="*/ 947422 h 1116502"/>
              <a:gd name="connsiteX10" fmla="*/ 455600 w 904775"/>
              <a:gd name="connsiteY10" fmla="*/ 1116502 h 1116502"/>
              <a:gd name="connsiteX11" fmla="*/ 248146 w 904775"/>
              <a:gd name="connsiteY11" fmla="*/ 947422 h 1116502"/>
              <a:gd name="connsiteX12" fmla="*/ 243847 w 904775"/>
              <a:gd name="connsiteY12" fmla="*/ 904775 h 1116502"/>
              <a:gd name="connsiteX13" fmla="*/ 0 w 904775"/>
              <a:gd name="connsiteY13" fmla="*/ 904775 h 1116502"/>
              <a:gd name="connsiteX14" fmla="*/ 0 w 904775"/>
              <a:gd name="connsiteY14" fmla="*/ 671148 h 1116502"/>
              <a:gd name="connsiteX15" fmla="*/ 25665 w 904775"/>
              <a:gd name="connsiteY15" fmla="*/ 673735 h 1116502"/>
              <a:gd name="connsiteX16" fmla="*/ 237421 w 904775"/>
              <a:gd name="connsiteY16" fmla="*/ 461979 h 1116502"/>
              <a:gd name="connsiteX17" fmla="*/ 25665 w 904775"/>
              <a:gd name="connsiteY17" fmla="*/ 250223 h 1116502"/>
              <a:gd name="connsiteX18" fmla="*/ 0 w 904775"/>
              <a:gd name="connsiteY18" fmla="*/ 252810 h 11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02">
                <a:moveTo>
                  <a:pt x="0" y="0"/>
                </a:moveTo>
                <a:lnTo>
                  <a:pt x="904775" y="0"/>
                </a:lnTo>
                <a:lnTo>
                  <a:pt x="904775" y="269795"/>
                </a:lnTo>
                <a:lnTo>
                  <a:pt x="865310" y="273773"/>
                </a:lnTo>
                <a:cubicBezTo>
                  <a:pt x="768816" y="293519"/>
                  <a:pt x="696230" y="378896"/>
                  <a:pt x="696230" y="481227"/>
                </a:cubicBezTo>
                <a:cubicBezTo>
                  <a:pt x="696230" y="583558"/>
                  <a:pt x="768816" y="668936"/>
                  <a:pt x="865310" y="688681"/>
                </a:cubicBezTo>
                <a:lnTo>
                  <a:pt x="904775" y="692659"/>
                </a:lnTo>
                <a:lnTo>
                  <a:pt x="904775" y="904775"/>
                </a:lnTo>
                <a:lnTo>
                  <a:pt x="667353" y="904775"/>
                </a:lnTo>
                <a:lnTo>
                  <a:pt x="663054" y="947422"/>
                </a:lnTo>
                <a:cubicBezTo>
                  <a:pt x="643308" y="1043916"/>
                  <a:pt x="557931" y="1116502"/>
                  <a:pt x="455600" y="1116502"/>
                </a:cubicBezTo>
                <a:cubicBezTo>
                  <a:pt x="353269" y="1116502"/>
                  <a:pt x="267892" y="1043916"/>
                  <a:pt x="248146" y="947422"/>
                </a:cubicBezTo>
                <a:lnTo>
                  <a:pt x="243847" y="904775"/>
                </a:lnTo>
                <a:lnTo>
                  <a:pt x="0" y="904775"/>
                </a:lnTo>
                <a:lnTo>
                  <a:pt x="0" y="671148"/>
                </a:lnTo>
                <a:lnTo>
                  <a:pt x="25665" y="673735"/>
                </a:lnTo>
                <a:cubicBezTo>
                  <a:pt x="142615" y="673735"/>
                  <a:pt x="237421" y="578929"/>
                  <a:pt x="237421" y="461979"/>
                </a:cubicBezTo>
                <a:cubicBezTo>
                  <a:pt x="237421" y="345029"/>
                  <a:pt x="142615" y="250223"/>
                  <a:pt x="25665" y="250223"/>
                </a:cubicBezTo>
                <a:lnTo>
                  <a:pt x="0" y="252810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0" name="Freihandform: Form 249">
            <a:extLst>
              <a:ext uri="{FF2B5EF4-FFF2-40B4-BE49-F238E27FC236}">
                <a16:creationId xmlns:a16="http://schemas.microsoft.com/office/drawing/2014/main" id="{8D800742-7D63-77AB-768E-5D2246AF6B64}"/>
              </a:ext>
            </a:extLst>
          </p:cNvPr>
          <p:cNvSpPr/>
          <p:nvPr/>
        </p:nvSpPr>
        <p:spPr>
          <a:xfrm>
            <a:off x="9300782" y="1410837"/>
            <a:ext cx="1087656" cy="904775"/>
          </a:xfrm>
          <a:custGeom>
            <a:avLst/>
            <a:gdLst>
              <a:gd name="connsiteX0" fmla="*/ 182881 w 1087656"/>
              <a:gd name="connsiteY0" fmla="*/ 0 h 904775"/>
              <a:gd name="connsiteX1" fmla="*/ 438527 w 1087656"/>
              <a:gd name="connsiteY1" fmla="*/ 0 h 904775"/>
              <a:gd name="connsiteX2" fmla="*/ 441856 w 1087656"/>
              <a:gd name="connsiteY2" fmla="*/ 33020 h 904775"/>
              <a:gd name="connsiteX3" fmla="*/ 649310 w 1087656"/>
              <a:gd name="connsiteY3" fmla="*/ 202100 h 904775"/>
              <a:gd name="connsiteX4" fmla="*/ 856764 w 1087656"/>
              <a:gd name="connsiteY4" fmla="*/ 33020 h 904775"/>
              <a:gd name="connsiteX5" fmla="*/ 860093 w 1087656"/>
              <a:gd name="connsiteY5" fmla="*/ 0 h 904775"/>
              <a:gd name="connsiteX6" fmla="*/ 1087656 w 1087656"/>
              <a:gd name="connsiteY6" fmla="*/ 0 h 904775"/>
              <a:gd name="connsiteX7" fmla="*/ 1087656 w 1087656"/>
              <a:gd name="connsiteY7" fmla="*/ 904775 h 904775"/>
              <a:gd name="connsiteX8" fmla="*/ 845075 w 1087656"/>
              <a:gd name="connsiteY8" fmla="*/ 904775 h 904775"/>
              <a:gd name="connsiteX9" fmla="*/ 847025 w 1087656"/>
              <a:gd name="connsiteY9" fmla="*/ 885435 h 904775"/>
              <a:gd name="connsiteX10" fmla="*/ 635269 w 1087656"/>
              <a:gd name="connsiteY10" fmla="*/ 673679 h 904775"/>
              <a:gd name="connsiteX11" fmla="*/ 423513 w 1087656"/>
              <a:gd name="connsiteY11" fmla="*/ 885435 h 904775"/>
              <a:gd name="connsiteX12" fmla="*/ 425463 w 1087656"/>
              <a:gd name="connsiteY12" fmla="*/ 904775 h 904775"/>
              <a:gd name="connsiteX13" fmla="*/ 182881 w 1087656"/>
              <a:gd name="connsiteY13" fmla="*/ 904775 h 904775"/>
              <a:gd name="connsiteX14" fmla="*/ 182881 w 1087656"/>
              <a:gd name="connsiteY14" fmla="*/ 699637 h 904775"/>
              <a:gd name="connsiteX15" fmla="*/ 169080 w 1087656"/>
              <a:gd name="connsiteY15" fmla="*/ 698246 h 904775"/>
              <a:gd name="connsiteX16" fmla="*/ 0 w 1087656"/>
              <a:gd name="connsiteY16" fmla="*/ 490792 h 904775"/>
              <a:gd name="connsiteX17" fmla="*/ 169080 w 1087656"/>
              <a:gd name="connsiteY17" fmla="*/ 283338 h 904775"/>
              <a:gd name="connsiteX18" fmla="*/ 182881 w 1087656"/>
              <a:gd name="connsiteY18" fmla="*/ 281947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7656" h="904775">
                <a:moveTo>
                  <a:pt x="182881" y="0"/>
                </a:moveTo>
                <a:lnTo>
                  <a:pt x="438527" y="0"/>
                </a:lnTo>
                <a:lnTo>
                  <a:pt x="441856" y="33020"/>
                </a:lnTo>
                <a:cubicBezTo>
                  <a:pt x="461602" y="129514"/>
                  <a:pt x="546979" y="202100"/>
                  <a:pt x="649310" y="202100"/>
                </a:cubicBezTo>
                <a:cubicBezTo>
                  <a:pt x="751641" y="202100"/>
                  <a:pt x="837018" y="129514"/>
                  <a:pt x="856764" y="33020"/>
                </a:cubicBezTo>
                <a:lnTo>
                  <a:pt x="860093" y="0"/>
                </a:lnTo>
                <a:lnTo>
                  <a:pt x="1087656" y="0"/>
                </a:lnTo>
                <a:lnTo>
                  <a:pt x="1087656" y="904775"/>
                </a:lnTo>
                <a:lnTo>
                  <a:pt x="845075" y="904775"/>
                </a:lnTo>
                <a:lnTo>
                  <a:pt x="847025" y="885435"/>
                </a:lnTo>
                <a:cubicBezTo>
                  <a:pt x="847025" y="768485"/>
                  <a:pt x="752219" y="673679"/>
                  <a:pt x="635269" y="673679"/>
                </a:cubicBezTo>
                <a:cubicBezTo>
                  <a:pt x="518319" y="673679"/>
                  <a:pt x="423513" y="768485"/>
                  <a:pt x="423513" y="885435"/>
                </a:cubicBezTo>
                <a:lnTo>
                  <a:pt x="425463" y="904775"/>
                </a:lnTo>
                <a:lnTo>
                  <a:pt x="182881" y="904775"/>
                </a:lnTo>
                <a:lnTo>
                  <a:pt x="182881" y="699637"/>
                </a:lnTo>
                <a:lnTo>
                  <a:pt x="169080" y="698246"/>
                </a:lnTo>
                <a:cubicBezTo>
                  <a:pt x="72586" y="678501"/>
                  <a:pt x="0" y="593123"/>
                  <a:pt x="0" y="490792"/>
                </a:cubicBezTo>
                <a:cubicBezTo>
                  <a:pt x="0" y="388461"/>
                  <a:pt x="72586" y="303084"/>
                  <a:pt x="169080" y="283338"/>
                </a:cubicBezTo>
                <a:lnTo>
                  <a:pt x="182881" y="281947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1" name="Freihandform: Form 430">
            <a:extLst>
              <a:ext uri="{FF2B5EF4-FFF2-40B4-BE49-F238E27FC236}">
                <a16:creationId xmlns:a16="http://schemas.microsoft.com/office/drawing/2014/main" id="{7348E22A-808D-93C8-87AA-150CDEC78CD4}"/>
              </a:ext>
            </a:extLst>
          </p:cNvPr>
          <p:cNvSpPr/>
          <p:nvPr/>
        </p:nvSpPr>
        <p:spPr>
          <a:xfrm>
            <a:off x="9518785" y="2136771"/>
            <a:ext cx="904775" cy="1357180"/>
          </a:xfrm>
          <a:custGeom>
            <a:avLst/>
            <a:gdLst>
              <a:gd name="connsiteX0" fmla="*/ 456804 w 904775"/>
              <a:gd name="connsiteY0" fmla="*/ 0 h 1357180"/>
              <a:gd name="connsiteX1" fmla="*/ 668560 w 904775"/>
              <a:gd name="connsiteY1" fmla="*/ 211756 h 1357180"/>
              <a:gd name="connsiteX2" fmla="*/ 666615 w 904775"/>
              <a:gd name="connsiteY2" fmla="*/ 231048 h 1357180"/>
              <a:gd name="connsiteX3" fmla="*/ 904775 w 904775"/>
              <a:gd name="connsiteY3" fmla="*/ 231048 h 1357180"/>
              <a:gd name="connsiteX4" fmla="*/ 904775 w 904775"/>
              <a:gd name="connsiteY4" fmla="*/ 1135823 h 1357180"/>
              <a:gd name="connsiteX5" fmla="*/ 708083 w 904775"/>
              <a:gd name="connsiteY5" fmla="*/ 1135823 h 1357180"/>
              <a:gd name="connsiteX6" fmla="*/ 709051 w 904775"/>
              <a:gd name="connsiteY6" fmla="*/ 1145424 h 1357180"/>
              <a:gd name="connsiteX7" fmla="*/ 497295 w 904775"/>
              <a:gd name="connsiteY7" fmla="*/ 1357180 h 1357180"/>
              <a:gd name="connsiteX8" fmla="*/ 285539 w 904775"/>
              <a:gd name="connsiteY8" fmla="*/ 1145424 h 1357180"/>
              <a:gd name="connsiteX9" fmla="*/ 286507 w 904775"/>
              <a:gd name="connsiteY9" fmla="*/ 1135823 h 1357180"/>
              <a:gd name="connsiteX10" fmla="*/ 0 w 904775"/>
              <a:gd name="connsiteY10" fmla="*/ 1135823 h 1357180"/>
              <a:gd name="connsiteX11" fmla="*/ 0 w 904775"/>
              <a:gd name="connsiteY11" fmla="*/ 942809 h 1357180"/>
              <a:gd name="connsiteX12" fmla="*/ 4813 w 904775"/>
              <a:gd name="connsiteY12" fmla="*/ 943294 h 1357180"/>
              <a:gd name="connsiteX13" fmla="*/ 216569 w 904775"/>
              <a:gd name="connsiteY13" fmla="*/ 731538 h 1357180"/>
              <a:gd name="connsiteX14" fmla="*/ 4813 w 904775"/>
              <a:gd name="connsiteY14" fmla="*/ 519782 h 1357180"/>
              <a:gd name="connsiteX15" fmla="*/ 0 w 904775"/>
              <a:gd name="connsiteY15" fmla="*/ 520267 h 1357180"/>
              <a:gd name="connsiteX16" fmla="*/ 0 w 904775"/>
              <a:gd name="connsiteY16" fmla="*/ 231048 h 1357180"/>
              <a:gd name="connsiteX17" fmla="*/ 246993 w 904775"/>
              <a:gd name="connsiteY17" fmla="*/ 231048 h 1357180"/>
              <a:gd name="connsiteX18" fmla="*/ 245048 w 904775"/>
              <a:gd name="connsiteY18" fmla="*/ 211756 h 1357180"/>
              <a:gd name="connsiteX19" fmla="*/ 456804 w 904775"/>
              <a:gd name="connsiteY19" fmla="*/ 0 h 135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357180">
                <a:moveTo>
                  <a:pt x="456804" y="0"/>
                </a:moveTo>
                <a:cubicBezTo>
                  <a:pt x="573754" y="0"/>
                  <a:pt x="668560" y="94806"/>
                  <a:pt x="668560" y="211756"/>
                </a:cubicBezTo>
                <a:lnTo>
                  <a:pt x="666615" y="231048"/>
                </a:lnTo>
                <a:lnTo>
                  <a:pt x="904775" y="231048"/>
                </a:lnTo>
                <a:lnTo>
                  <a:pt x="904775" y="1135823"/>
                </a:lnTo>
                <a:lnTo>
                  <a:pt x="708083" y="1135823"/>
                </a:lnTo>
                <a:lnTo>
                  <a:pt x="709051" y="1145424"/>
                </a:lnTo>
                <a:cubicBezTo>
                  <a:pt x="709051" y="1262374"/>
                  <a:pt x="614245" y="1357180"/>
                  <a:pt x="497295" y="1357180"/>
                </a:cubicBezTo>
                <a:cubicBezTo>
                  <a:pt x="380345" y="1357180"/>
                  <a:pt x="285539" y="1262374"/>
                  <a:pt x="285539" y="1145424"/>
                </a:cubicBezTo>
                <a:lnTo>
                  <a:pt x="286507" y="1135823"/>
                </a:lnTo>
                <a:lnTo>
                  <a:pt x="0" y="1135823"/>
                </a:lnTo>
                <a:lnTo>
                  <a:pt x="0" y="942809"/>
                </a:lnTo>
                <a:lnTo>
                  <a:pt x="4813" y="943294"/>
                </a:lnTo>
                <a:cubicBezTo>
                  <a:pt x="121763" y="943294"/>
                  <a:pt x="216569" y="848488"/>
                  <a:pt x="216569" y="731538"/>
                </a:cubicBezTo>
                <a:cubicBezTo>
                  <a:pt x="216569" y="614588"/>
                  <a:pt x="121763" y="519782"/>
                  <a:pt x="4813" y="519782"/>
                </a:cubicBezTo>
                <a:lnTo>
                  <a:pt x="0" y="520267"/>
                </a:lnTo>
                <a:lnTo>
                  <a:pt x="0" y="231048"/>
                </a:lnTo>
                <a:lnTo>
                  <a:pt x="246993" y="231048"/>
                </a:lnTo>
                <a:lnTo>
                  <a:pt x="245048" y="211756"/>
                </a:lnTo>
                <a:cubicBezTo>
                  <a:pt x="245048" y="94806"/>
                  <a:pt x="339854" y="0"/>
                  <a:pt x="45680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6" name="Freihandform: Form 435">
            <a:extLst>
              <a:ext uri="{FF2B5EF4-FFF2-40B4-BE49-F238E27FC236}">
                <a16:creationId xmlns:a16="http://schemas.microsoft.com/office/drawing/2014/main" id="{3073ABE7-4F3A-831E-E95A-D6675FBE4DAD}"/>
              </a:ext>
            </a:extLst>
          </p:cNvPr>
          <p:cNvSpPr/>
          <p:nvPr/>
        </p:nvSpPr>
        <p:spPr>
          <a:xfrm>
            <a:off x="9356360" y="3320647"/>
            <a:ext cx="1086057" cy="904775"/>
          </a:xfrm>
          <a:custGeom>
            <a:avLst/>
            <a:gdLst>
              <a:gd name="connsiteX0" fmla="*/ 181282 w 1086057"/>
              <a:gd name="connsiteY0" fmla="*/ 0 h 904775"/>
              <a:gd name="connsiteX1" fmla="*/ 458171 w 1086057"/>
              <a:gd name="connsiteY1" fmla="*/ 0 h 904775"/>
              <a:gd name="connsiteX2" fmla="*/ 457203 w 1086057"/>
              <a:gd name="connsiteY2" fmla="*/ 9601 h 904775"/>
              <a:gd name="connsiteX3" fmla="*/ 668959 w 1086057"/>
              <a:gd name="connsiteY3" fmla="*/ 221357 h 904775"/>
              <a:gd name="connsiteX4" fmla="*/ 880715 w 1086057"/>
              <a:gd name="connsiteY4" fmla="*/ 9601 h 904775"/>
              <a:gd name="connsiteX5" fmla="*/ 879747 w 1086057"/>
              <a:gd name="connsiteY5" fmla="*/ 0 h 904775"/>
              <a:gd name="connsiteX6" fmla="*/ 1086057 w 1086057"/>
              <a:gd name="connsiteY6" fmla="*/ 0 h 904775"/>
              <a:gd name="connsiteX7" fmla="*/ 1086057 w 1086057"/>
              <a:gd name="connsiteY7" fmla="*/ 904775 h 904775"/>
              <a:gd name="connsiteX8" fmla="*/ 854702 w 1086057"/>
              <a:gd name="connsiteY8" fmla="*/ 904775 h 904775"/>
              <a:gd name="connsiteX9" fmla="*/ 856652 w 1086057"/>
              <a:gd name="connsiteY9" fmla="*/ 885435 h 904775"/>
              <a:gd name="connsiteX10" fmla="*/ 644896 w 1086057"/>
              <a:gd name="connsiteY10" fmla="*/ 673679 h 904775"/>
              <a:gd name="connsiteX11" fmla="*/ 433140 w 1086057"/>
              <a:gd name="connsiteY11" fmla="*/ 885435 h 904775"/>
              <a:gd name="connsiteX12" fmla="*/ 435090 w 1086057"/>
              <a:gd name="connsiteY12" fmla="*/ 904775 h 904775"/>
              <a:gd name="connsiteX13" fmla="*/ 181282 w 1086057"/>
              <a:gd name="connsiteY13" fmla="*/ 904775 h 904775"/>
              <a:gd name="connsiteX14" fmla="*/ 181282 w 1086057"/>
              <a:gd name="connsiteY14" fmla="*/ 651423 h 904775"/>
              <a:gd name="connsiteX15" fmla="*/ 169080 w 1086057"/>
              <a:gd name="connsiteY15" fmla="*/ 650193 h 904775"/>
              <a:gd name="connsiteX16" fmla="*/ 0 w 1086057"/>
              <a:gd name="connsiteY16" fmla="*/ 442739 h 904775"/>
              <a:gd name="connsiteX17" fmla="*/ 169080 w 1086057"/>
              <a:gd name="connsiteY17" fmla="*/ 235285 h 904775"/>
              <a:gd name="connsiteX18" fmla="*/ 181282 w 1086057"/>
              <a:gd name="connsiteY18" fmla="*/ 23405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6057" h="904775">
                <a:moveTo>
                  <a:pt x="181282" y="0"/>
                </a:moveTo>
                <a:lnTo>
                  <a:pt x="458171" y="0"/>
                </a:lnTo>
                <a:lnTo>
                  <a:pt x="457203" y="9601"/>
                </a:lnTo>
                <a:cubicBezTo>
                  <a:pt x="457203" y="126551"/>
                  <a:pt x="552009" y="221357"/>
                  <a:pt x="668959" y="221357"/>
                </a:cubicBezTo>
                <a:cubicBezTo>
                  <a:pt x="785909" y="221357"/>
                  <a:pt x="880715" y="126551"/>
                  <a:pt x="880715" y="9601"/>
                </a:cubicBezTo>
                <a:lnTo>
                  <a:pt x="879747" y="0"/>
                </a:lnTo>
                <a:lnTo>
                  <a:pt x="1086057" y="0"/>
                </a:lnTo>
                <a:lnTo>
                  <a:pt x="1086057" y="904775"/>
                </a:lnTo>
                <a:lnTo>
                  <a:pt x="854702" y="904775"/>
                </a:lnTo>
                <a:lnTo>
                  <a:pt x="856652" y="885435"/>
                </a:lnTo>
                <a:cubicBezTo>
                  <a:pt x="856652" y="768485"/>
                  <a:pt x="761846" y="673679"/>
                  <a:pt x="644896" y="673679"/>
                </a:cubicBezTo>
                <a:cubicBezTo>
                  <a:pt x="527946" y="673679"/>
                  <a:pt x="433140" y="768485"/>
                  <a:pt x="433140" y="885435"/>
                </a:cubicBezTo>
                <a:lnTo>
                  <a:pt x="435090" y="904775"/>
                </a:lnTo>
                <a:lnTo>
                  <a:pt x="181282" y="904775"/>
                </a:lnTo>
                <a:lnTo>
                  <a:pt x="181282" y="651423"/>
                </a:lnTo>
                <a:lnTo>
                  <a:pt x="169080" y="650193"/>
                </a:lnTo>
                <a:cubicBezTo>
                  <a:pt x="72586" y="630448"/>
                  <a:pt x="0" y="545070"/>
                  <a:pt x="0" y="442739"/>
                </a:cubicBezTo>
                <a:cubicBezTo>
                  <a:pt x="0" y="340408"/>
                  <a:pt x="72586" y="255031"/>
                  <a:pt x="169080" y="235285"/>
                </a:cubicBezTo>
                <a:lnTo>
                  <a:pt x="181282" y="23405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6" name="Freihandform: Form 465">
            <a:extLst>
              <a:ext uri="{FF2B5EF4-FFF2-40B4-BE49-F238E27FC236}">
                <a16:creationId xmlns:a16="http://schemas.microsoft.com/office/drawing/2014/main" id="{C8102B98-A505-D0DA-A23D-FCF578F58ACF}"/>
              </a:ext>
            </a:extLst>
          </p:cNvPr>
          <p:cNvSpPr/>
          <p:nvPr/>
        </p:nvSpPr>
        <p:spPr>
          <a:xfrm>
            <a:off x="9356360" y="4070694"/>
            <a:ext cx="1095675" cy="1376469"/>
          </a:xfrm>
          <a:custGeom>
            <a:avLst/>
            <a:gdLst>
              <a:gd name="connsiteX0" fmla="*/ 664132 w 1095675"/>
              <a:gd name="connsiteY0" fmla="*/ 0 h 1376469"/>
              <a:gd name="connsiteX1" fmla="*/ 875888 w 1095675"/>
              <a:gd name="connsiteY1" fmla="*/ 211756 h 1376469"/>
              <a:gd name="connsiteX2" fmla="*/ 873938 w 1095675"/>
              <a:gd name="connsiteY2" fmla="*/ 231096 h 1376469"/>
              <a:gd name="connsiteX3" fmla="*/ 1095675 w 1095675"/>
              <a:gd name="connsiteY3" fmla="*/ 231096 h 1376469"/>
              <a:gd name="connsiteX4" fmla="*/ 1095675 w 1095675"/>
              <a:gd name="connsiteY4" fmla="*/ 1135871 h 1376469"/>
              <a:gd name="connsiteX5" fmla="*/ 866576 w 1095675"/>
              <a:gd name="connsiteY5" fmla="*/ 1135871 h 1376469"/>
              <a:gd name="connsiteX6" fmla="*/ 869483 w 1095675"/>
              <a:gd name="connsiteY6" fmla="*/ 1164713 h 1376469"/>
              <a:gd name="connsiteX7" fmla="*/ 657727 w 1095675"/>
              <a:gd name="connsiteY7" fmla="*/ 1376469 h 1376469"/>
              <a:gd name="connsiteX8" fmla="*/ 445971 w 1095675"/>
              <a:gd name="connsiteY8" fmla="*/ 1164713 h 1376469"/>
              <a:gd name="connsiteX9" fmla="*/ 448879 w 1095675"/>
              <a:gd name="connsiteY9" fmla="*/ 1135871 h 1376469"/>
              <a:gd name="connsiteX10" fmla="*/ 190900 w 1095675"/>
              <a:gd name="connsiteY10" fmla="*/ 1135871 h 1376469"/>
              <a:gd name="connsiteX11" fmla="*/ 190900 w 1095675"/>
              <a:gd name="connsiteY11" fmla="*/ 939090 h 1376469"/>
              <a:gd name="connsiteX12" fmla="*/ 129331 w 1095675"/>
              <a:gd name="connsiteY12" fmla="*/ 926659 h 1376469"/>
              <a:gd name="connsiteX13" fmla="*/ 0 w 1095675"/>
              <a:gd name="connsiteY13" fmla="*/ 731544 h 1376469"/>
              <a:gd name="connsiteX14" fmla="*/ 129331 w 1095675"/>
              <a:gd name="connsiteY14" fmla="*/ 536429 h 1376469"/>
              <a:gd name="connsiteX15" fmla="*/ 190900 w 1095675"/>
              <a:gd name="connsiteY15" fmla="*/ 523999 h 1376469"/>
              <a:gd name="connsiteX16" fmla="*/ 190900 w 1095675"/>
              <a:gd name="connsiteY16" fmla="*/ 231096 h 1376469"/>
              <a:gd name="connsiteX17" fmla="*/ 454326 w 1095675"/>
              <a:gd name="connsiteY17" fmla="*/ 231096 h 1376469"/>
              <a:gd name="connsiteX18" fmla="*/ 452376 w 1095675"/>
              <a:gd name="connsiteY18" fmla="*/ 211756 h 1376469"/>
              <a:gd name="connsiteX19" fmla="*/ 664132 w 1095675"/>
              <a:gd name="connsiteY19" fmla="*/ 0 h 13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5675" h="1376469">
                <a:moveTo>
                  <a:pt x="664132" y="0"/>
                </a:moveTo>
                <a:cubicBezTo>
                  <a:pt x="781082" y="0"/>
                  <a:pt x="875888" y="94806"/>
                  <a:pt x="875888" y="211756"/>
                </a:cubicBezTo>
                <a:lnTo>
                  <a:pt x="873938" y="231096"/>
                </a:lnTo>
                <a:lnTo>
                  <a:pt x="1095675" y="231096"/>
                </a:lnTo>
                <a:lnTo>
                  <a:pt x="1095675" y="1135871"/>
                </a:lnTo>
                <a:lnTo>
                  <a:pt x="866576" y="1135871"/>
                </a:lnTo>
                <a:lnTo>
                  <a:pt x="869483" y="1164713"/>
                </a:lnTo>
                <a:cubicBezTo>
                  <a:pt x="869483" y="1281663"/>
                  <a:pt x="774677" y="1376469"/>
                  <a:pt x="657727" y="1376469"/>
                </a:cubicBezTo>
                <a:cubicBezTo>
                  <a:pt x="540777" y="1376469"/>
                  <a:pt x="445971" y="1281663"/>
                  <a:pt x="445971" y="1164713"/>
                </a:cubicBezTo>
                <a:lnTo>
                  <a:pt x="448879" y="1135871"/>
                </a:lnTo>
                <a:lnTo>
                  <a:pt x="190900" y="1135871"/>
                </a:lnTo>
                <a:lnTo>
                  <a:pt x="190900" y="939090"/>
                </a:lnTo>
                <a:lnTo>
                  <a:pt x="129331" y="926659"/>
                </a:lnTo>
                <a:cubicBezTo>
                  <a:pt x="53328" y="894513"/>
                  <a:pt x="0" y="819257"/>
                  <a:pt x="0" y="731544"/>
                </a:cubicBezTo>
                <a:cubicBezTo>
                  <a:pt x="0" y="643832"/>
                  <a:pt x="53328" y="568575"/>
                  <a:pt x="129331" y="536429"/>
                </a:cubicBezTo>
                <a:lnTo>
                  <a:pt x="190900" y="523999"/>
                </a:lnTo>
                <a:lnTo>
                  <a:pt x="190900" y="231096"/>
                </a:lnTo>
                <a:lnTo>
                  <a:pt x="454326" y="231096"/>
                </a:lnTo>
                <a:lnTo>
                  <a:pt x="452376" y="211756"/>
                </a:lnTo>
                <a:cubicBezTo>
                  <a:pt x="452376" y="94806"/>
                  <a:pt x="547182" y="0"/>
                  <a:pt x="664132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3" name="Freihandform: Form 462">
            <a:extLst>
              <a:ext uri="{FF2B5EF4-FFF2-40B4-BE49-F238E27FC236}">
                <a16:creationId xmlns:a16="http://schemas.microsoft.com/office/drawing/2014/main" id="{9571AF20-EF4F-CD91-F820-8E6F3CEC6CEF}"/>
              </a:ext>
            </a:extLst>
          </p:cNvPr>
          <p:cNvSpPr/>
          <p:nvPr/>
        </p:nvSpPr>
        <p:spPr>
          <a:xfrm>
            <a:off x="9748960" y="5459804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7597 w 904775"/>
              <a:gd name="connsiteY1" fmla="*/ 0 h 904775"/>
              <a:gd name="connsiteX2" fmla="*/ 264689 w 904775"/>
              <a:gd name="connsiteY2" fmla="*/ 28842 h 904775"/>
              <a:gd name="connsiteX3" fmla="*/ 476445 w 904775"/>
              <a:gd name="connsiteY3" fmla="*/ 240598 h 904775"/>
              <a:gd name="connsiteX4" fmla="*/ 688201 w 904775"/>
              <a:gd name="connsiteY4" fmla="*/ 28842 h 904775"/>
              <a:gd name="connsiteX5" fmla="*/ 685293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904775 h 904775"/>
              <a:gd name="connsiteX8" fmla="*/ 0 w 904775"/>
              <a:gd name="connsiteY8" fmla="*/ 904775 h 904775"/>
              <a:gd name="connsiteX9" fmla="*/ 0 w 904775"/>
              <a:gd name="connsiteY9" fmla="*/ 672766 h 904775"/>
              <a:gd name="connsiteX10" fmla="*/ 9624 w 904775"/>
              <a:gd name="connsiteY10" fmla="*/ 673736 h 904775"/>
              <a:gd name="connsiteX11" fmla="*/ 221380 w 904775"/>
              <a:gd name="connsiteY11" fmla="*/ 461980 h 904775"/>
              <a:gd name="connsiteX12" fmla="*/ 9624 w 904775"/>
              <a:gd name="connsiteY12" fmla="*/ 250224 h 904775"/>
              <a:gd name="connsiteX13" fmla="*/ 0 w 904775"/>
              <a:gd name="connsiteY13" fmla="*/ 251194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7597" y="0"/>
                </a:lnTo>
                <a:lnTo>
                  <a:pt x="264689" y="28842"/>
                </a:lnTo>
                <a:cubicBezTo>
                  <a:pt x="264689" y="145792"/>
                  <a:pt x="359495" y="240598"/>
                  <a:pt x="476445" y="240598"/>
                </a:cubicBezTo>
                <a:cubicBezTo>
                  <a:pt x="593395" y="240598"/>
                  <a:pt x="688201" y="145792"/>
                  <a:pt x="688201" y="28842"/>
                </a:cubicBezTo>
                <a:lnTo>
                  <a:pt x="685293" y="0"/>
                </a:lnTo>
                <a:lnTo>
                  <a:pt x="904775" y="0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72766"/>
                </a:lnTo>
                <a:lnTo>
                  <a:pt x="9624" y="673736"/>
                </a:lnTo>
                <a:cubicBezTo>
                  <a:pt x="126574" y="673736"/>
                  <a:pt x="221380" y="578930"/>
                  <a:pt x="221380" y="461980"/>
                </a:cubicBezTo>
                <a:cubicBezTo>
                  <a:pt x="221380" y="345030"/>
                  <a:pt x="126574" y="250224"/>
                  <a:pt x="9624" y="250224"/>
                </a:cubicBezTo>
                <a:lnTo>
                  <a:pt x="0" y="251194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8" name="Freihandform: Form 327">
            <a:extLst>
              <a:ext uri="{FF2B5EF4-FFF2-40B4-BE49-F238E27FC236}">
                <a16:creationId xmlns:a16="http://schemas.microsoft.com/office/drawing/2014/main" id="{297E23BF-2CD0-9E4C-DC55-815FE472A860}"/>
              </a:ext>
            </a:extLst>
          </p:cNvPr>
          <p:cNvSpPr/>
          <p:nvPr/>
        </p:nvSpPr>
        <p:spPr>
          <a:xfrm>
            <a:off x="1239154" y="4985163"/>
            <a:ext cx="904775" cy="1126177"/>
          </a:xfrm>
          <a:custGeom>
            <a:avLst/>
            <a:gdLst>
              <a:gd name="connsiteX0" fmla="*/ 461210 w 904775"/>
              <a:gd name="connsiteY0" fmla="*/ 0 h 1126177"/>
              <a:gd name="connsiteX1" fmla="*/ 672966 w 904775"/>
              <a:gd name="connsiteY1" fmla="*/ 211756 h 1126177"/>
              <a:gd name="connsiteX2" fmla="*/ 671994 w 904775"/>
              <a:gd name="connsiteY2" fmla="*/ 221402 h 1126177"/>
              <a:gd name="connsiteX3" fmla="*/ 904775 w 904775"/>
              <a:gd name="connsiteY3" fmla="*/ 221402 h 1126177"/>
              <a:gd name="connsiteX4" fmla="*/ 904775 w 904775"/>
              <a:gd name="connsiteY4" fmla="*/ 424117 h 1126177"/>
              <a:gd name="connsiteX5" fmla="*/ 868100 w 904775"/>
              <a:gd name="connsiteY5" fmla="*/ 427814 h 1126177"/>
              <a:gd name="connsiteX6" fmla="*/ 699020 w 904775"/>
              <a:gd name="connsiteY6" fmla="*/ 635268 h 1126177"/>
              <a:gd name="connsiteX7" fmla="*/ 868100 w 904775"/>
              <a:gd name="connsiteY7" fmla="*/ 842722 h 1126177"/>
              <a:gd name="connsiteX8" fmla="*/ 904775 w 904775"/>
              <a:gd name="connsiteY8" fmla="*/ 846419 h 1126177"/>
              <a:gd name="connsiteX9" fmla="*/ 904775 w 904775"/>
              <a:gd name="connsiteY9" fmla="*/ 1126177 h 1126177"/>
              <a:gd name="connsiteX10" fmla="*/ 0 w 904775"/>
              <a:gd name="connsiteY10" fmla="*/ 1126177 h 1126177"/>
              <a:gd name="connsiteX11" fmla="*/ 0 w 904775"/>
              <a:gd name="connsiteY11" fmla="*/ 221402 h 1126177"/>
              <a:gd name="connsiteX12" fmla="*/ 250426 w 904775"/>
              <a:gd name="connsiteY12" fmla="*/ 221402 h 1126177"/>
              <a:gd name="connsiteX13" fmla="*/ 249454 w 904775"/>
              <a:gd name="connsiteY13" fmla="*/ 211756 h 1126177"/>
              <a:gd name="connsiteX14" fmla="*/ 461210 w 904775"/>
              <a:gd name="connsiteY14" fmla="*/ 0 h 112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04775" h="1126177">
                <a:moveTo>
                  <a:pt x="461210" y="0"/>
                </a:moveTo>
                <a:cubicBezTo>
                  <a:pt x="578160" y="0"/>
                  <a:pt x="672966" y="94806"/>
                  <a:pt x="672966" y="211756"/>
                </a:cubicBezTo>
                <a:lnTo>
                  <a:pt x="671994" y="221402"/>
                </a:lnTo>
                <a:lnTo>
                  <a:pt x="904775" y="221402"/>
                </a:lnTo>
                <a:lnTo>
                  <a:pt x="904775" y="424117"/>
                </a:lnTo>
                <a:lnTo>
                  <a:pt x="868100" y="427814"/>
                </a:lnTo>
                <a:cubicBezTo>
                  <a:pt x="771606" y="447560"/>
                  <a:pt x="699020" y="532937"/>
                  <a:pt x="699020" y="635268"/>
                </a:cubicBezTo>
                <a:cubicBezTo>
                  <a:pt x="699020" y="737600"/>
                  <a:pt x="771606" y="822977"/>
                  <a:pt x="868100" y="842722"/>
                </a:cubicBezTo>
                <a:lnTo>
                  <a:pt x="904775" y="846419"/>
                </a:lnTo>
                <a:lnTo>
                  <a:pt x="904775" y="1126177"/>
                </a:lnTo>
                <a:lnTo>
                  <a:pt x="0" y="1126177"/>
                </a:lnTo>
                <a:lnTo>
                  <a:pt x="0" y="221402"/>
                </a:lnTo>
                <a:lnTo>
                  <a:pt x="250426" y="221402"/>
                </a:lnTo>
                <a:lnTo>
                  <a:pt x="249454" y="211756"/>
                </a:lnTo>
                <a:cubicBezTo>
                  <a:pt x="249454" y="94806"/>
                  <a:pt x="344260" y="0"/>
                  <a:pt x="461210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1" name="Freihandform: Form 330">
            <a:extLst>
              <a:ext uri="{FF2B5EF4-FFF2-40B4-BE49-F238E27FC236}">
                <a16:creationId xmlns:a16="http://schemas.microsoft.com/office/drawing/2014/main" id="{202A4AA9-0845-B8CA-ECAE-0F77AE5F2658}"/>
              </a:ext>
            </a:extLst>
          </p:cNvPr>
          <p:cNvSpPr/>
          <p:nvPr/>
        </p:nvSpPr>
        <p:spPr>
          <a:xfrm>
            <a:off x="2004464" y="5139890"/>
            <a:ext cx="1331075" cy="904775"/>
          </a:xfrm>
          <a:custGeom>
            <a:avLst/>
            <a:gdLst>
              <a:gd name="connsiteX0" fmla="*/ 206140 w 1331075"/>
              <a:gd name="connsiteY0" fmla="*/ 0 h 904775"/>
              <a:gd name="connsiteX1" fmla="*/ 469149 w 1331075"/>
              <a:gd name="connsiteY1" fmla="*/ 0 h 904775"/>
              <a:gd name="connsiteX2" fmla="*/ 471508 w 1331075"/>
              <a:gd name="connsiteY2" fmla="*/ 23405 h 904775"/>
              <a:gd name="connsiteX3" fmla="*/ 678962 w 1331075"/>
              <a:gd name="connsiteY3" fmla="*/ 192484 h 904775"/>
              <a:gd name="connsiteX4" fmla="*/ 886416 w 1331075"/>
              <a:gd name="connsiteY4" fmla="*/ 23405 h 904775"/>
              <a:gd name="connsiteX5" fmla="*/ 888775 w 1331075"/>
              <a:gd name="connsiteY5" fmla="*/ 0 h 904775"/>
              <a:gd name="connsiteX6" fmla="*/ 1110915 w 1331075"/>
              <a:gd name="connsiteY6" fmla="*/ 0 h 904775"/>
              <a:gd name="connsiteX7" fmla="*/ 1110915 w 1331075"/>
              <a:gd name="connsiteY7" fmla="*/ 231824 h 904775"/>
              <a:gd name="connsiteX8" fmla="*/ 1119319 w 1331075"/>
              <a:gd name="connsiteY8" fmla="*/ 230977 h 904775"/>
              <a:gd name="connsiteX9" fmla="*/ 1331075 w 1331075"/>
              <a:gd name="connsiteY9" fmla="*/ 442733 h 904775"/>
              <a:gd name="connsiteX10" fmla="*/ 1119319 w 1331075"/>
              <a:gd name="connsiteY10" fmla="*/ 654489 h 904775"/>
              <a:gd name="connsiteX11" fmla="*/ 1110915 w 1331075"/>
              <a:gd name="connsiteY11" fmla="*/ 653642 h 904775"/>
              <a:gd name="connsiteX12" fmla="*/ 1110915 w 1331075"/>
              <a:gd name="connsiteY12" fmla="*/ 904775 h 904775"/>
              <a:gd name="connsiteX13" fmla="*/ 206140 w 1331075"/>
              <a:gd name="connsiteY13" fmla="*/ 904775 h 904775"/>
              <a:gd name="connsiteX14" fmla="*/ 206140 w 1331075"/>
              <a:gd name="connsiteY14" fmla="*/ 625056 h 904775"/>
              <a:gd name="connsiteX15" fmla="*/ 169080 w 1331075"/>
              <a:gd name="connsiteY15" fmla="*/ 621320 h 904775"/>
              <a:gd name="connsiteX16" fmla="*/ 0 w 1331075"/>
              <a:gd name="connsiteY16" fmla="*/ 413866 h 904775"/>
              <a:gd name="connsiteX17" fmla="*/ 169080 w 1331075"/>
              <a:gd name="connsiteY17" fmla="*/ 206412 h 904775"/>
              <a:gd name="connsiteX18" fmla="*/ 206140 w 1331075"/>
              <a:gd name="connsiteY18" fmla="*/ 2026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1075" h="904775">
                <a:moveTo>
                  <a:pt x="206140" y="0"/>
                </a:moveTo>
                <a:lnTo>
                  <a:pt x="469149" y="0"/>
                </a:lnTo>
                <a:lnTo>
                  <a:pt x="471508" y="23405"/>
                </a:lnTo>
                <a:cubicBezTo>
                  <a:pt x="491254" y="119898"/>
                  <a:pt x="576631" y="192484"/>
                  <a:pt x="678962" y="192484"/>
                </a:cubicBezTo>
                <a:cubicBezTo>
                  <a:pt x="781293" y="192484"/>
                  <a:pt x="866671" y="119898"/>
                  <a:pt x="886416" y="23405"/>
                </a:cubicBezTo>
                <a:lnTo>
                  <a:pt x="888775" y="0"/>
                </a:lnTo>
                <a:lnTo>
                  <a:pt x="1110915" y="0"/>
                </a:lnTo>
                <a:lnTo>
                  <a:pt x="1110915" y="231824"/>
                </a:lnTo>
                <a:lnTo>
                  <a:pt x="1119319" y="230977"/>
                </a:lnTo>
                <a:cubicBezTo>
                  <a:pt x="1236269" y="230977"/>
                  <a:pt x="1331075" y="325783"/>
                  <a:pt x="1331075" y="442733"/>
                </a:cubicBezTo>
                <a:cubicBezTo>
                  <a:pt x="1331075" y="559683"/>
                  <a:pt x="1236269" y="654489"/>
                  <a:pt x="1119319" y="654489"/>
                </a:cubicBezTo>
                <a:lnTo>
                  <a:pt x="1110915" y="653642"/>
                </a:lnTo>
                <a:lnTo>
                  <a:pt x="1110915" y="904775"/>
                </a:lnTo>
                <a:lnTo>
                  <a:pt x="206140" y="904775"/>
                </a:lnTo>
                <a:lnTo>
                  <a:pt x="206140" y="625056"/>
                </a:lnTo>
                <a:lnTo>
                  <a:pt x="169080" y="621320"/>
                </a:lnTo>
                <a:cubicBezTo>
                  <a:pt x="72586" y="601575"/>
                  <a:pt x="0" y="516198"/>
                  <a:pt x="0" y="413866"/>
                </a:cubicBezTo>
                <a:cubicBezTo>
                  <a:pt x="0" y="311535"/>
                  <a:pt x="72586" y="226158"/>
                  <a:pt x="169080" y="206412"/>
                </a:cubicBezTo>
                <a:lnTo>
                  <a:pt x="206140" y="202676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6" name="Freihandform: Form 395">
            <a:extLst>
              <a:ext uri="{FF2B5EF4-FFF2-40B4-BE49-F238E27FC236}">
                <a16:creationId xmlns:a16="http://schemas.microsoft.com/office/drawing/2014/main" id="{60B49CBD-E159-6CED-A0E2-F35774734BBF}"/>
              </a:ext>
            </a:extLst>
          </p:cNvPr>
          <p:cNvSpPr/>
          <p:nvPr/>
        </p:nvSpPr>
        <p:spPr>
          <a:xfrm>
            <a:off x="3805992" y="4947355"/>
            <a:ext cx="1332681" cy="1097309"/>
          </a:xfrm>
          <a:custGeom>
            <a:avLst/>
            <a:gdLst>
              <a:gd name="connsiteX0" fmla="*/ 678578 w 1332681"/>
              <a:gd name="connsiteY0" fmla="*/ 0 h 1097309"/>
              <a:gd name="connsiteX1" fmla="*/ 886032 w 1332681"/>
              <a:gd name="connsiteY1" fmla="*/ 169079 h 1097309"/>
              <a:gd name="connsiteX2" fmla="*/ 888397 w 1332681"/>
              <a:gd name="connsiteY2" fmla="*/ 192534 h 1097309"/>
              <a:gd name="connsiteX3" fmla="*/ 1118936 w 1332681"/>
              <a:gd name="connsiteY3" fmla="*/ 192534 h 1097309"/>
              <a:gd name="connsiteX4" fmla="*/ 1118936 w 1332681"/>
              <a:gd name="connsiteY4" fmla="*/ 423713 h 1097309"/>
              <a:gd name="connsiteX5" fmla="*/ 1120925 w 1332681"/>
              <a:gd name="connsiteY5" fmla="*/ 423512 h 1097309"/>
              <a:gd name="connsiteX6" fmla="*/ 1332681 w 1332681"/>
              <a:gd name="connsiteY6" fmla="*/ 635268 h 1097309"/>
              <a:gd name="connsiteX7" fmla="*/ 1120925 w 1332681"/>
              <a:gd name="connsiteY7" fmla="*/ 847024 h 1097309"/>
              <a:gd name="connsiteX8" fmla="*/ 1118936 w 1332681"/>
              <a:gd name="connsiteY8" fmla="*/ 846824 h 1097309"/>
              <a:gd name="connsiteX9" fmla="*/ 1118936 w 1332681"/>
              <a:gd name="connsiteY9" fmla="*/ 1097309 h 1097309"/>
              <a:gd name="connsiteX10" fmla="*/ 214161 w 1332681"/>
              <a:gd name="connsiteY10" fmla="*/ 1097309 h 1097309"/>
              <a:gd name="connsiteX11" fmla="*/ 214161 w 1332681"/>
              <a:gd name="connsiteY11" fmla="*/ 856408 h 1097309"/>
              <a:gd name="connsiteX12" fmla="*/ 211756 w 1332681"/>
              <a:gd name="connsiteY12" fmla="*/ 856650 h 1097309"/>
              <a:gd name="connsiteX13" fmla="*/ 0 w 1332681"/>
              <a:gd name="connsiteY13" fmla="*/ 644894 h 1097309"/>
              <a:gd name="connsiteX14" fmla="*/ 211756 w 1332681"/>
              <a:gd name="connsiteY14" fmla="*/ 433138 h 1097309"/>
              <a:gd name="connsiteX15" fmla="*/ 214161 w 1332681"/>
              <a:gd name="connsiteY15" fmla="*/ 433381 h 1097309"/>
              <a:gd name="connsiteX16" fmla="*/ 214161 w 1332681"/>
              <a:gd name="connsiteY16" fmla="*/ 192534 h 1097309"/>
              <a:gd name="connsiteX17" fmla="*/ 468760 w 1332681"/>
              <a:gd name="connsiteY17" fmla="*/ 192534 h 1097309"/>
              <a:gd name="connsiteX18" fmla="*/ 471124 w 1332681"/>
              <a:gd name="connsiteY18" fmla="*/ 169079 h 1097309"/>
              <a:gd name="connsiteX19" fmla="*/ 678578 w 1332681"/>
              <a:gd name="connsiteY19" fmla="*/ 0 h 109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32681" h="1097309">
                <a:moveTo>
                  <a:pt x="678578" y="0"/>
                </a:moveTo>
                <a:cubicBezTo>
                  <a:pt x="780910" y="0"/>
                  <a:pt x="866287" y="72586"/>
                  <a:pt x="886032" y="169079"/>
                </a:cubicBezTo>
                <a:lnTo>
                  <a:pt x="888397" y="192534"/>
                </a:lnTo>
                <a:lnTo>
                  <a:pt x="1118936" y="192534"/>
                </a:lnTo>
                <a:lnTo>
                  <a:pt x="1118936" y="423713"/>
                </a:lnTo>
                <a:lnTo>
                  <a:pt x="1120925" y="423512"/>
                </a:lnTo>
                <a:cubicBezTo>
                  <a:pt x="1237875" y="423512"/>
                  <a:pt x="1332681" y="518318"/>
                  <a:pt x="1332681" y="635268"/>
                </a:cubicBezTo>
                <a:cubicBezTo>
                  <a:pt x="1332681" y="752218"/>
                  <a:pt x="1237875" y="847024"/>
                  <a:pt x="1120925" y="847024"/>
                </a:cubicBezTo>
                <a:lnTo>
                  <a:pt x="1118936" y="846824"/>
                </a:lnTo>
                <a:lnTo>
                  <a:pt x="1118936" y="1097309"/>
                </a:lnTo>
                <a:lnTo>
                  <a:pt x="214161" y="1097309"/>
                </a:lnTo>
                <a:lnTo>
                  <a:pt x="214161" y="856408"/>
                </a:lnTo>
                <a:lnTo>
                  <a:pt x="211756" y="856650"/>
                </a:lnTo>
                <a:cubicBezTo>
                  <a:pt x="94806" y="856650"/>
                  <a:pt x="0" y="761844"/>
                  <a:pt x="0" y="644894"/>
                </a:cubicBezTo>
                <a:cubicBezTo>
                  <a:pt x="0" y="527944"/>
                  <a:pt x="94806" y="433138"/>
                  <a:pt x="211756" y="433138"/>
                </a:cubicBezTo>
                <a:lnTo>
                  <a:pt x="214161" y="433381"/>
                </a:lnTo>
                <a:lnTo>
                  <a:pt x="214161" y="192534"/>
                </a:lnTo>
                <a:lnTo>
                  <a:pt x="468760" y="192534"/>
                </a:lnTo>
                <a:lnTo>
                  <a:pt x="471124" y="169079"/>
                </a:lnTo>
                <a:cubicBezTo>
                  <a:pt x="490870" y="72586"/>
                  <a:pt x="576247" y="0"/>
                  <a:pt x="678578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7" name="Freihandform: Form 396">
            <a:extLst>
              <a:ext uri="{FF2B5EF4-FFF2-40B4-BE49-F238E27FC236}">
                <a16:creationId xmlns:a16="http://schemas.microsoft.com/office/drawing/2014/main" id="{5C7AE89B-6F19-93A5-D7B5-AD55A5D30AF7}"/>
              </a:ext>
            </a:extLst>
          </p:cNvPr>
          <p:cNvSpPr/>
          <p:nvPr/>
        </p:nvSpPr>
        <p:spPr>
          <a:xfrm>
            <a:off x="4924929" y="513989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3810 w 904775"/>
              <a:gd name="connsiteY1" fmla="*/ 0 h 904775"/>
              <a:gd name="connsiteX2" fmla="*/ 261872 w 904775"/>
              <a:gd name="connsiteY2" fmla="*/ 19221 h 904775"/>
              <a:gd name="connsiteX3" fmla="*/ 473628 w 904775"/>
              <a:gd name="connsiteY3" fmla="*/ 230977 h 904775"/>
              <a:gd name="connsiteX4" fmla="*/ 685384 w 904775"/>
              <a:gd name="connsiteY4" fmla="*/ 19221 h 904775"/>
              <a:gd name="connsiteX5" fmla="*/ 683447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50448 h 904775"/>
              <a:gd name="connsiteX8" fmla="*/ 864087 w 904775"/>
              <a:gd name="connsiteY8" fmla="*/ 254549 h 904775"/>
              <a:gd name="connsiteX9" fmla="*/ 695007 w 904775"/>
              <a:gd name="connsiteY9" fmla="*/ 462003 h 904775"/>
              <a:gd name="connsiteX10" fmla="*/ 864087 w 904775"/>
              <a:gd name="connsiteY10" fmla="*/ 669457 h 904775"/>
              <a:gd name="connsiteX11" fmla="*/ 904775 w 904775"/>
              <a:gd name="connsiteY11" fmla="*/ 673559 h 904775"/>
              <a:gd name="connsiteX12" fmla="*/ 904775 w 904775"/>
              <a:gd name="connsiteY12" fmla="*/ 904775 h 904775"/>
              <a:gd name="connsiteX13" fmla="*/ 0 w 904775"/>
              <a:gd name="connsiteY13" fmla="*/ 904775 h 904775"/>
              <a:gd name="connsiteX14" fmla="*/ 0 w 904775"/>
              <a:gd name="connsiteY14" fmla="*/ 654328 h 904775"/>
              <a:gd name="connsiteX15" fmla="*/ 1603 w 904775"/>
              <a:gd name="connsiteY15" fmla="*/ 654489 h 904775"/>
              <a:gd name="connsiteX16" fmla="*/ 213359 w 904775"/>
              <a:gd name="connsiteY16" fmla="*/ 442733 h 904775"/>
              <a:gd name="connsiteX17" fmla="*/ 1603 w 904775"/>
              <a:gd name="connsiteY17" fmla="*/ 230977 h 904775"/>
              <a:gd name="connsiteX18" fmla="*/ 0 w 904775"/>
              <a:gd name="connsiteY18" fmla="*/ 2311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3810" y="0"/>
                </a:lnTo>
                <a:lnTo>
                  <a:pt x="261872" y="19221"/>
                </a:lnTo>
                <a:cubicBezTo>
                  <a:pt x="261872" y="136171"/>
                  <a:pt x="356678" y="230977"/>
                  <a:pt x="473628" y="230977"/>
                </a:cubicBezTo>
                <a:cubicBezTo>
                  <a:pt x="590578" y="230977"/>
                  <a:pt x="685384" y="136171"/>
                  <a:pt x="685384" y="19221"/>
                </a:cubicBezTo>
                <a:lnTo>
                  <a:pt x="683447" y="0"/>
                </a:lnTo>
                <a:lnTo>
                  <a:pt x="904775" y="0"/>
                </a:lnTo>
                <a:lnTo>
                  <a:pt x="904775" y="250448"/>
                </a:lnTo>
                <a:lnTo>
                  <a:pt x="864087" y="254549"/>
                </a:lnTo>
                <a:cubicBezTo>
                  <a:pt x="767593" y="274295"/>
                  <a:pt x="695007" y="359672"/>
                  <a:pt x="695007" y="462003"/>
                </a:cubicBezTo>
                <a:cubicBezTo>
                  <a:pt x="695007" y="564335"/>
                  <a:pt x="767593" y="649712"/>
                  <a:pt x="864087" y="669457"/>
                </a:cubicBezTo>
                <a:lnTo>
                  <a:pt x="904775" y="673559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54328"/>
                </a:lnTo>
                <a:lnTo>
                  <a:pt x="1603" y="654489"/>
                </a:lnTo>
                <a:cubicBezTo>
                  <a:pt x="118553" y="654489"/>
                  <a:pt x="213359" y="559683"/>
                  <a:pt x="213359" y="442733"/>
                </a:cubicBezTo>
                <a:cubicBezTo>
                  <a:pt x="213359" y="325783"/>
                  <a:pt x="118553" y="230977"/>
                  <a:pt x="1603" y="230977"/>
                </a:cubicBezTo>
                <a:lnTo>
                  <a:pt x="0" y="231139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8" name="Freihandform: Form 477">
            <a:extLst>
              <a:ext uri="{FF2B5EF4-FFF2-40B4-BE49-F238E27FC236}">
                <a16:creationId xmlns:a16="http://schemas.microsoft.com/office/drawing/2014/main" id="{9CDEC51D-F7D6-AE63-4711-BA6F9CBBE7CD}"/>
              </a:ext>
            </a:extLst>
          </p:cNvPr>
          <p:cNvSpPr/>
          <p:nvPr/>
        </p:nvSpPr>
        <p:spPr>
          <a:xfrm>
            <a:off x="5616562" y="5139889"/>
            <a:ext cx="1170627" cy="904775"/>
          </a:xfrm>
          <a:custGeom>
            <a:avLst/>
            <a:gdLst>
              <a:gd name="connsiteX0" fmla="*/ 1123814 w 1170627"/>
              <a:gd name="connsiteY0" fmla="*/ 692255 h 904775"/>
              <a:gd name="connsiteX1" fmla="*/ 1126172 w 1170627"/>
              <a:gd name="connsiteY1" fmla="*/ 692987 h 904775"/>
              <a:gd name="connsiteX2" fmla="*/ 1126149 w 1170627"/>
              <a:gd name="connsiteY2" fmla="*/ 692989 h 904775"/>
              <a:gd name="connsiteX3" fmla="*/ 1121340 w 1170627"/>
              <a:gd name="connsiteY3" fmla="*/ 692504 h 904775"/>
              <a:gd name="connsiteX4" fmla="*/ 1126149 w 1170627"/>
              <a:gd name="connsiteY4" fmla="*/ 269477 h 904775"/>
              <a:gd name="connsiteX5" fmla="*/ 1168826 w 1170627"/>
              <a:gd name="connsiteY5" fmla="*/ 273779 h 904775"/>
              <a:gd name="connsiteX6" fmla="*/ 1170627 w 1170627"/>
              <a:gd name="connsiteY6" fmla="*/ 274339 h 904775"/>
              <a:gd name="connsiteX7" fmla="*/ 1162675 w 1170627"/>
              <a:gd name="connsiteY7" fmla="*/ 275140 h 904775"/>
              <a:gd name="connsiteX8" fmla="*/ 1159208 w 1170627"/>
              <a:gd name="connsiteY8" fmla="*/ 273779 h 904775"/>
              <a:gd name="connsiteX9" fmla="*/ 1121340 w 1170627"/>
              <a:gd name="connsiteY9" fmla="*/ 269962 h 904775"/>
              <a:gd name="connsiteX10" fmla="*/ 210153 w 1170627"/>
              <a:gd name="connsiteY10" fmla="*/ 0 h 904775"/>
              <a:gd name="connsiteX11" fmla="*/ 465880 w 1170627"/>
              <a:gd name="connsiteY11" fmla="*/ 0 h 904775"/>
              <a:gd name="connsiteX12" fmla="*/ 461999 w 1170627"/>
              <a:gd name="connsiteY12" fmla="*/ 19221 h 904775"/>
              <a:gd name="connsiteX13" fmla="*/ 673755 w 1170627"/>
              <a:gd name="connsiteY13" fmla="*/ 230977 h 904775"/>
              <a:gd name="connsiteX14" fmla="*/ 885511 w 1170627"/>
              <a:gd name="connsiteY14" fmla="*/ 19221 h 904775"/>
              <a:gd name="connsiteX15" fmla="*/ 881631 w 1170627"/>
              <a:gd name="connsiteY15" fmla="*/ 0 h 904775"/>
              <a:gd name="connsiteX16" fmla="*/ 1114928 w 1170627"/>
              <a:gd name="connsiteY16" fmla="*/ 0 h 904775"/>
              <a:gd name="connsiteX17" fmla="*/ 1114928 w 1170627"/>
              <a:gd name="connsiteY17" fmla="*/ 269639 h 904775"/>
              <a:gd name="connsiteX18" fmla="*/ 1073855 w 1170627"/>
              <a:gd name="connsiteY18" fmla="*/ 273779 h 904775"/>
              <a:gd name="connsiteX19" fmla="*/ 904775 w 1170627"/>
              <a:gd name="connsiteY19" fmla="*/ 481233 h 904775"/>
              <a:gd name="connsiteX20" fmla="*/ 1073855 w 1170627"/>
              <a:gd name="connsiteY20" fmla="*/ 688687 h 904775"/>
              <a:gd name="connsiteX21" fmla="*/ 1114928 w 1170627"/>
              <a:gd name="connsiteY21" fmla="*/ 692828 h 904775"/>
              <a:gd name="connsiteX22" fmla="*/ 1114928 w 1170627"/>
              <a:gd name="connsiteY22" fmla="*/ 904775 h 904775"/>
              <a:gd name="connsiteX23" fmla="*/ 210153 w 1170627"/>
              <a:gd name="connsiteY23" fmla="*/ 904775 h 904775"/>
              <a:gd name="connsiteX24" fmla="*/ 210153 w 1170627"/>
              <a:gd name="connsiteY24" fmla="*/ 673598 h 904775"/>
              <a:gd name="connsiteX25" fmla="*/ 169079 w 1170627"/>
              <a:gd name="connsiteY25" fmla="*/ 669457 h 904775"/>
              <a:gd name="connsiteX26" fmla="*/ 0 w 1170627"/>
              <a:gd name="connsiteY26" fmla="*/ 462003 h 904775"/>
              <a:gd name="connsiteX27" fmla="*/ 169079 w 1170627"/>
              <a:gd name="connsiteY27" fmla="*/ 254549 h 904775"/>
              <a:gd name="connsiteX28" fmla="*/ 210153 w 1170627"/>
              <a:gd name="connsiteY28" fmla="*/ 25040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70627" h="904775">
                <a:moveTo>
                  <a:pt x="1123814" y="692255"/>
                </a:moveTo>
                <a:lnTo>
                  <a:pt x="1126172" y="692987"/>
                </a:lnTo>
                <a:lnTo>
                  <a:pt x="1126149" y="692989"/>
                </a:lnTo>
                <a:lnTo>
                  <a:pt x="1121340" y="692504"/>
                </a:lnTo>
                <a:close/>
                <a:moveTo>
                  <a:pt x="1126149" y="269477"/>
                </a:moveTo>
                <a:cubicBezTo>
                  <a:pt x="1140768" y="269477"/>
                  <a:pt x="1155041" y="270959"/>
                  <a:pt x="1168826" y="273779"/>
                </a:cubicBezTo>
                <a:lnTo>
                  <a:pt x="1170627" y="274339"/>
                </a:lnTo>
                <a:lnTo>
                  <a:pt x="1162675" y="275140"/>
                </a:lnTo>
                <a:lnTo>
                  <a:pt x="1159208" y="273779"/>
                </a:lnTo>
                <a:lnTo>
                  <a:pt x="1121340" y="269962"/>
                </a:lnTo>
                <a:close/>
                <a:moveTo>
                  <a:pt x="210153" y="0"/>
                </a:moveTo>
                <a:lnTo>
                  <a:pt x="465880" y="0"/>
                </a:lnTo>
                <a:lnTo>
                  <a:pt x="461999" y="19221"/>
                </a:lnTo>
                <a:cubicBezTo>
                  <a:pt x="461999" y="136171"/>
                  <a:pt x="556805" y="230977"/>
                  <a:pt x="673755" y="230977"/>
                </a:cubicBezTo>
                <a:cubicBezTo>
                  <a:pt x="790705" y="230977"/>
                  <a:pt x="885511" y="136171"/>
                  <a:pt x="885511" y="19221"/>
                </a:cubicBezTo>
                <a:lnTo>
                  <a:pt x="881631" y="0"/>
                </a:lnTo>
                <a:lnTo>
                  <a:pt x="1114928" y="0"/>
                </a:lnTo>
                <a:lnTo>
                  <a:pt x="1114928" y="269639"/>
                </a:lnTo>
                <a:lnTo>
                  <a:pt x="1073855" y="273779"/>
                </a:lnTo>
                <a:cubicBezTo>
                  <a:pt x="977361" y="293525"/>
                  <a:pt x="904775" y="378902"/>
                  <a:pt x="904775" y="481233"/>
                </a:cubicBezTo>
                <a:cubicBezTo>
                  <a:pt x="904775" y="583565"/>
                  <a:pt x="977361" y="668942"/>
                  <a:pt x="1073855" y="688687"/>
                </a:cubicBezTo>
                <a:lnTo>
                  <a:pt x="1114928" y="692828"/>
                </a:lnTo>
                <a:lnTo>
                  <a:pt x="1114928" y="904775"/>
                </a:lnTo>
                <a:lnTo>
                  <a:pt x="210153" y="904775"/>
                </a:lnTo>
                <a:lnTo>
                  <a:pt x="210153" y="673598"/>
                </a:lnTo>
                <a:lnTo>
                  <a:pt x="169079" y="669457"/>
                </a:lnTo>
                <a:cubicBezTo>
                  <a:pt x="72586" y="649712"/>
                  <a:pt x="0" y="564335"/>
                  <a:pt x="0" y="462003"/>
                </a:cubicBezTo>
                <a:cubicBezTo>
                  <a:pt x="0" y="359672"/>
                  <a:pt x="72586" y="274295"/>
                  <a:pt x="169079" y="254549"/>
                </a:cubicBezTo>
                <a:lnTo>
                  <a:pt x="210153" y="250409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3" name="Freihandform: Form 452">
            <a:extLst>
              <a:ext uri="{FF2B5EF4-FFF2-40B4-BE49-F238E27FC236}">
                <a16:creationId xmlns:a16="http://schemas.microsoft.com/office/drawing/2014/main" id="{BEA4E724-3EEE-EA43-054C-09E17807FDD0}"/>
              </a:ext>
            </a:extLst>
          </p:cNvPr>
          <p:cNvSpPr/>
          <p:nvPr/>
        </p:nvSpPr>
        <p:spPr>
          <a:xfrm>
            <a:off x="6529138" y="5139889"/>
            <a:ext cx="1336302" cy="904775"/>
          </a:xfrm>
          <a:custGeom>
            <a:avLst/>
            <a:gdLst>
              <a:gd name="connsiteX0" fmla="*/ 205340 w 1336302"/>
              <a:gd name="connsiteY0" fmla="*/ 0 h 904775"/>
              <a:gd name="connsiteX1" fmla="*/ 467490 w 1336302"/>
              <a:gd name="connsiteY1" fmla="*/ 0 h 904775"/>
              <a:gd name="connsiteX2" fmla="*/ 463609 w 1336302"/>
              <a:gd name="connsiteY2" fmla="*/ 38492 h 904775"/>
              <a:gd name="connsiteX3" fmla="*/ 675365 w 1336302"/>
              <a:gd name="connsiteY3" fmla="*/ 250248 h 904775"/>
              <a:gd name="connsiteX4" fmla="*/ 887121 w 1336302"/>
              <a:gd name="connsiteY4" fmla="*/ 38492 h 904775"/>
              <a:gd name="connsiteX5" fmla="*/ 883241 w 1336302"/>
              <a:gd name="connsiteY5" fmla="*/ 0 h 904775"/>
              <a:gd name="connsiteX6" fmla="*/ 1110115 w 1336302"/>
              <a:gd name="connsiteY6" fmla="*/ 0 h 904775"/>
              <a:gd name="connsiteX7" fmla="*/ 1110115 w 1336302"/>
              <a:gd name="connsiteY7" fmla="*/ 251703 h 904775"/>
              <a:gd name="connsiteX8" fmla="*/ 1124546 w 1336302"/>
              <a:gd name="connsiteY8" fmla="*/ 250248 h 904775"/>
              <a:gd name="connsiteX9" fmla="*/ 1336302 w 1336302"/>
              <a:gd name="connsiteY9" fmla="*/ 462004 h 904775"/>
              <a:gd name="connsiteX10" fmla="*/ 1124546 w 1336302"/>
              <a:gd name="connsiteY10" fmla="*/ 673760 h 904775"/>
              <a:gd name="connsiteX11" fmla="*/ 1110115 w 1336302"/>
              <a:gd name="connsiteY11" fmla="*/ 672305 h 904775"/>
              <a:gd name="connsiteX12" fmla="*/ 1110115 w 1336302"/>
              <a:gd name="connsiteY12" fmla="*/ 904775 h 904775"/>
              <a:gd name="connsiteX13" fmla="*/ 205340 w 1336302"/>
              <a:gd name="connsiteY13" fmla="*/ 904775 h 904775"/>
              <a:gd name="connsiteX14" fmla="*/ 205340 w 1336302"/>
              <a:gd name="connsiteY14" fmla="*/ 682711 h 904775"/>
              <a:gd name="connsiteX15" fmla="*/ 169079 w 1336302"/>
              <a:gd name="connsiteY15" fmla="*/ 679056 h 904775"/>
              <a:gd name="connsiteX16" fmla="*/ 0 w 1336302"/>
              <a:gd name="connsiteY16" fmla="*/ 471602 h 904775"/>
              <a:gd name="connsiteX17" fmla="*/ 169079 w 1336302"/>
              <a:gd name="connsiteY17" fmla="*/ 264148 h 904775"/>
              <a:gd name="connsiteX18" fmla="*/ 205340 w 1336302"/>
              <a:gd name="connsiteY18" fmla="*/ 26049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6302" h="904775">
                <a:moveTo>
                  <a:pt x="205340" y="0"/>
                </a:moveTo>
                <a:lnTo>
                  <a:pt x="467490" y="0"/>
                </a:lnTo>
                <a:lnTo>
                  <a:pt x="463609" y="38492"/>
                </a:lnTo>
                <a:cubicBezTo>
                  <a:pt x="463609" y="155442"/>
                  <a:pt x="558415" y="250248"/>
                  <a:pt x="675365" y="250248"/>
                </a:cubicBezTo>
                <a:cubicBezTo>
                  <a:pt x="792315" y="250248"/>
                  <a:pt x="887121" y="155442"/>
                  <a:pt x="887121" y="38492"/>
                </a:cubicBezTo>
                <a:lnTo>
                  <a:pt x="883241" y="0"/>
                </a:lnTo>
                <a:lnTo>
                  <a:pt x="1110115" y="0"/>
                </a:lnTo>
                <a:lnTo>
                  <a:pt x="1110115" y="251703"/>
                </a:lnTo>
                <a:lnTo>
                  <a:pt x="1124546" y="250248"/>
                </a:lnTo>
                <a:cubicBezTo>
                  <a:pt x="1241496" y="250248"/>
                  <a:pt x="1336302" y="345054"/>
                  <a:pt x="1336302" y="462004"/>
                </a:cubicBezTo>
                <a:cubicBezTo>
                  <a:pt x="1336302" y="578954"/>
                  <a:pt x="1241496" y="673760"/>
                  <a:pt x="1124546" y="673760"/>
                </a:cubicBezTo>
                <a:lnTo>
                  <a:pt x="1110115" y="672305"/>
                </a:lnTo>
                <a:lnTo>
                  <a:pt x="1110115" y="904775"/>
                </a:lnTo>
                <a:lnTo>
                  <a:pt x="205340" y="904775"/>
                </a:lnTo>
                <a:lnTo>
                  <a:pt x="205340" y="682711"/>
                </a:lnTo>
                <a:lnTo>
                  <a:pt x="169079" y="679056"/>
                </a:lnTo>
                <a:cubicBezTo>
                  <a:pt x="72586" y="659311"/>
                  <a:pt x="0" y="573933"/>
                  <a:pt x="0" y="471602"/>
                </a:cubicBezTo>
                <a:cubicBezTo>
                  <a:pt x="0" y="369271"/>
                  <a:pt x="72586" y="283894"/>
                  <a:pt x="169079" y="264148"/>
                </a:cubicBezTo>
                <a:lnTo>
                  <a:pt x="205340" y="260493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5" name="Freihandform: Form 454">
            <a:extLst>
              <a:ext uri="{FF2B5EF4-FFF2-40B4-BE49-F238E27FC236}">
                <a16:creationId xmlns:a16="http://schemas.microsoft.com/office/drawing/2014/main" id="{2424F312-2F7D-68FB-26B0-91A850CE2351}"/>
              </a:ext>
            </a:extLst>
          </p:cNvPr>
          <p:cNvSpPr/>
          <p:nvPr/>
        </p:nvSpPr>
        <p:spPr>
          <a:xfrm>
            <a:off x="7639254" y="4956999"/>
            <a:ext cx="904775" cy="1087665"/>
          </a:xfrm>
          <a:custGeom>
            <a:avLst/>
            <a:gdLst>
              <a:gd name="connsiteX0" fmla="*/ 471634 w 904775"/>
              <a:gd name="connsiteY0" fmla="*/ 0 h 1087665"/>
              <a:gd name="connsiteX1" fmla="*/ 679088 w 904775"/>
              <a:gd name="connsiteY1" fmla="*/ 169079 h 1087665"/>
              <a:gd name="connsiteX2" fmla="*/ 680480 w 904775"/>
              <a:gd name="connsiteY2" fmla="*/ 182890 h 1087665"/>
              <a:gd name="connsiteX3" fmla="*/ 904775 w 904775"/>
              <a:gd name="connsiteY3" fmla="*/ 182890 h 1087665"/>
              <a:gd name="connsiteX4" fmla="*/ 904775 w 904775"/>
              <a:gd name="connsiteY4" fmla="*/ 453815 h 1087665"/>
              <a:gd name="connsiteX5" fmla="*/ 876530 w 904775"/>
              <a:gd name="connsiteY5" fmla="*/ 456662 h 1087665"/>
              <a:gd name="connsiteX6" fmla="*/ 707450 w 904775"/>
              <a:gd name="connsiteY6" fmla="*/ 664116 h 1087665"/>
              <a:gd name="connsiteX7" fmla="*/ 876530 w 904775"/>
              <a:gd name="connsiteY7" fmla="*/ 871570 h 1087665"/>
              <a:gd name="connsiteX8" fmla="*/ 904775 w 904775"/>
              <a:gd name="connsiteY8" fmla="*/ 874417 h 1087665"/>
              <a:gd name="connsiteX9" fmla="*/ 904775 w 904775"/>
              <a:gd name="connsiteY9" fmla="*/ 1087665 h 1087665"/>
              <a:gd name="connsiteX10" fmla="*/ 0 w 904775"/>
              <a:gd name="connsiteY10" fmla="*/ 1087665 h 1087665"/>
              <a:gd name="connsiteX11" fmla="*/ 0 w 904775"/>
              <a:gd name="connsiteY11" fmla="*/ 856165 h 1087665"/>
              <a:gd name="connsiteX12" fmla="*/ 4813 w 904775"/>
              <a:gd name="connsiteY12" fmla="*/ 856650 h 1087665"/>
              <a:gd name="connsiteX13" fmla="*/ 216569 w 904775"/>
              <a:gd name="connsiteY13" fmla="*/ 644894 h 1087665"/>
              <a:gd name="connsiteX14" fmla="*/ 4813 w 904775"/>
              <a:gd name="connsiteY14" fmla="*/ 433138 h 1087665"/>
              <a:gd name="connsiteX15" fmla="*/ 0 w 904775"/>
              <a:gd name="connsiteY15" fmla="*/ 433623 h 1087665"/>
              <a:gd name="connsiteX16" fmla="*/ 0 w 904775"/>
              <a:gd name="connsiteY16" fmla="*/ 182890 h 1087665"/>
              <a:gd name="connsiteX17" fmla="*/ 262788 w 904775"/>
              <a:gd name="connsiteY17" fmla="*/ 182890 h 1087665"/>
              <a:gd name="connsiteX18" fmla="*/ 264180 w 904775"/>
              <a:gd name="connsiteY18" fmla="*/ 169079 h 1087665"/>
              <a:gd name="connsiteX19" fmla="*/ 471634 w 904775"/>
              <a:gd name="connsiteY19" fmla="*/ 0 h 108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087665">
                <a:moveTo>
                  <a:pt x="471634" y="0"/>
                </a:moveTo>
                <a:cubicBezTo>
                  <a:pt x="573965" y="0"/>
                  <a:pt x="659343" y="72586"/>
                  <a:pt x="679088" y="169079"/>
                </a:cubicBezTo>
                <a:lnTo>
                  <a:pt x="680480" y="182890"/>
                </a:lnTo>
                <a:lnTo>
                  <a:pt x="904775" y="182890"/>
                </a:lnTo>
                <a:lnTo>
                  <a:pt x="904775" y="453815"/>
                </a:lnTo>
                <a:lnTo>
                  <a:pt x="876530" y="456662"/>
                </a:lnTo>
                <a:cubicBezTo>
                  <a:pt x="780036" y="476408"/>
                  <a:pt x="707450" y="561785"/>
                  <a:pt x="707450" y="664116"/>
                </a:cubicBezTo>
                <a:cubicBezTo>
                  <a:pt x="707450" y="766448"/>
                  <a:pt x="780036" y="851825"/>
                  <a:pt x="876530" y="871570"/>
                </a:cubicBezTo>
                <a:lnTo>
                  <a:pt x="904775" y="874417"/>
                </a:lnTo>
                <a:lnTo>
                  <a:pt x="904775" y="1087665"/>
                </a:lnTo>
                <a:lnTo>
                  <a:pt x="0" y="1087665"/>
                </a:lnTo>
                <a:lnTo>
                  <a:pt x="0" y="856165"/>
                </a:lnTo>
                <a:lnTo>
                  <a:pt x="4813" y="856650"/>
                </a:lnTo>
                <a:cubicBezTo>
                  <a:pt x="121763" y="856650"/>
                  <a:pt x="216569" y="761844"/>
                  <a:pt x="216569" y="644894"/>
                </a:cubicBezTo>
                <a:cubicBezTo>
                  <a:pt x="216569" y="527944"/>
                  <a:pt x="121763" y="433138"/>
                  <a:pt x="4813" y="433138"/>
                </a:cubicBezTo>
                <a:lnTo>
                  <a:pt x="0" y="433623"/>
                </a:lnTo>
                <a:lnTo>
                  <a:pt x="0" y="182890"/>
                </a:lnTo>
                <a:lnTo>
                  <a:pt x="262788" y="182890"/>
                </a:lnTo>
                <a:lnTo>
                  <a:pt x="264180" y="169079"/>
                </a:lnTo>
                <a:cubicBezTo>
                  <a:pt x="283926" y="72586"/>
                  <a:pt x="369303" y="0"/>
                  <a:pt x="47163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2" name="Freihandform: Form 461">
            <a:extLst>
              <a:ext uri="{FF2B5EF4-FFF2-40B4-BE49-F238E27FC236}">
                <a16:creationId xmlns:a16="http://schemas.microsoft.com/office/drawing/2014/main" id="{D668D5C1-1A56-5230-835E-22B6DE5A1A5A}"/>
              </a:ext>
            </a:extLst>
          </p:cNvPr>
          <p:cNvSpPr/>
          <p:nvPr/>
        </p:nvSpPr>
        <p:spPr>
          <a:xfrm>
            <a:off x="8337085" y="4976221"/>
            <a:ext cx="1326687" cy="1068443"/>
          </a:xfrm>
          <a:custGeom>
            <a:avLst/>
            <a:gdLst>
              <a:gd name="connsiteX0" fmla="*/ 688196 w 1326687"/>
              <a:gd name="connsiteY0" fmla="*/ 0 h 1068443"/>
              <a:gd name="connsiteX1" fmla="*/ 883311 w 1326687"/>
              <a:gd name="connsiteY1" fmla="*/ 129331 h 1068443"/>
              <a:gd name="connsiteX2" fmla="*/ 893970 w 1326687"/>
              <a:gd name="connsiteY2" fmla="*/ 163668 h 1068443"/>
              <a:gd name="connsiteX3" fmla="*/ 1111718 w 1326687"/>
              <a:gd name="connsiteY3" fmla="*/ 163668 h 1068443"/>
              <a:gd name="connsiteX4" fmla="*/ 1111718 w 1326687"/>
              <a:gd name="connsiteY4" fmla="*/ 414217 h 1068443"/>
              <a:gd name="connsiteX5" fmla="*/ 1114931 w 1326687"/>
              <a:gd name="connsiteY5" fmla="*/ 413893 h 1068443"/>
              <a:gd name="connsiteX6" fmla="*/ 1326687 w 1326687"/>
              <a:gd name="connsiteY6" fmla="*/ 625649 h 1068443"/>
              <a:gd name="connsiteX7" fmla="*/ 1114931 w 1326687"/>
              <a:gd name="connsiteY7" fmla="*/ 837405 h 1068443"/>
              <a:gd name="connsiteX8" fmla="*/ 1111718 w 1326687"/>
              <a:gd name="connsiteY8" fmla="*/ 837081 h 1068443"/>
              <a:gd name="connsiteX9" fmla="*/ 1111718 w 1326687"/>
              <a:gd name="connsiteY9" fmla="*/ 1068443 h 1068443"/>
              <a:gd name="connsiteX10" fmla="*/ 206943 w 1326687"/>
              <a:gd name="connsiteY10" fmla="*/ 1068443 h 1068443"/>
              <a:gd name="connsiteX11" fmla="*/ 206943 w 1326687"/>
              <a:gd name="connsiteY11" fmla="*/ 856165 h 1068443"/>
              <a:gd name="connsiteX12" fmla="*/ 169080 w 1326687"/>
              <a:gd name="connsiteY12" fmla="*/ 852348 h 1068443"/>
              <a:gd name="connsiteX13" fmla="*/ 0 w 1326687"/>
              <a:gd name="connsiteY13" fmla="*/ 644894 h 1068443"/>
              <a:gd name="connsiteX14" fmla="*/ 169080 w 1326687"/>
              <a:gd name="connsiteY14" fmla="*/ 437440 h 1068443"/>
              <a:gd name="connsiteX15" fmla="*/ 206943 w 1326687"/>
              <a:gd name="connsiteY15" fmla="*/ 433623 h 1068443"/>
              <a:gd name="connsiteX16" fmla="*/ 206943 w 1326687"/>
              <a:gd name="connsiteY16" fmla="*/ 163668 h 1068443"/>
              <a:gd name="connsiteX17" fmla="*/ 482422 w 1326687"/>
              <a:gd name="connsiteY17" fmla="*/ 163668 h 1068443"/>
              <a:gd name="connsiteX18" fmla="*/ 493081 w 1326687"/>
              <a:gd name="connsiteY18" fmla="*/ 129331 h 1068443"/>
              <a:gd name="connsiteX19" fmla="*/ 688196 w 1326687"/>
              <a:gd name="connsiteY19" fmla="*/ 0 h 106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26687" h="1068443">
                <a:moveTo>
                  <a:pt x="688196" y="0"/>
                </a:moveTo>
                <a:cubicBezTo>
                  <a:pt x="775908" y="0"/>
                  <a:pt x="851165" y="53328"/>
                  <a:pt x="883311" y="129331"/>
                </a:cubicBezTo>
                <a:lnTo>
                  <a:pt x="893970" y="163668"/>
                </a:lnTo>
                <a:lnTo>
                  <a:pt x="1111718" y="163668"/>
                </a:lnTo>
                <a:lnTo>
                  <a:pt x="1111718" y="414217"/>
                </a:lnTo>
                <a:lnTo>
                  <a:pt x="1114931" y="413893"/>
                </a:lnTo>
                <a:cubicBezTo>
                  <a:pt x="1231881" y="413893"/>
                  <a:pt x="1326687" y="508699"/>
                  <a:pt x="1326687" y="625649"/>
                </a:cubicBezTo>
                <a:cubicBezTo>
                  <a:pt x="1326687" y="742599"/>
                  <a:pt x="1231881" y="837405"/>
                  <a:pt x="1114931" y="837405"/>
                </a:cubicBezTo>
                <a:lnTo>
                  <a:pt x="1111718" y="837081"/>
                </a:lnTo>
                <a:lnTo>
                  <a:pt x="1111718" y="1068443"/>
                </a:lnTo>
                <a:lnTo>
                  <a:pt x="206943" y="1068443"/>
                </a:lnTo>
                <a:lnTo>
                  <a:pt x="206943" y="856165"/>
                </a:lnTo>
                <a:lnTo>
                  <a:pt x="169080" y="852348"/>
                </a:lnTo>
                <a:cubicBezTo>
                  <a:pt x="72586" y="832603"/>
                  <a:pt x="0" y="747226"/>
                  <a:pt x="0" y="644894"/>
                </a:cubicBezTo>
                <a:cubicBezTo>
                  <a:pt x="0" y="542563"/>
                  <a:pt x="72586" y="457186"/>
                  <a:pt x="169080" y="437440"/>
                </a:cubicBezTo>
                <a:lnTo>
                  <a:pt x="206943" y="433623"/>
                </a:lnTo>
                <a:lnTo>
                  <a:pt x="206943" y="163668"/>
                </a:lnTo>
                <a:lnTo>
                  <a:pt x="482422" y="163668"/>
                </a:lnTo>
                <a:lnTo>
                  <a:pt x="493081" y="129331"/>
                </a:lnTo>
                <a:cubicBezTo>
                  <a:pt x="525227" y="53328"/>
                  <a:pt x="600483" y="0"/>
                  <a:pt x="688196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3" name="Freihandform: Form 472">
            <a:extLst>
              <a:ext uri="{FF2B5EF4-FFF2-40B4-BE49-F238E27FC236}">
                <a16:creationId xmlns:a16="http://schemas.microsoft.com/office/drawing/2014/main" id="{1D309E31-1A65-61BD-DE4C-FF114D5CE545}"/>
              </a:ext>
            </a:extLst>
          </p:cNvPr>
          <p:cNvSpPr/>
          <p:nvPr/>
        </p:nvSpPr>
        <p:spPr>
          <a:xfrm>
            <a:off x="1251885" y="1454115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40798 w 904775"/>
              <a:gd name="connsiteY1" fmla="*/ 0 h 904775"/>
              <a:gd name="connsiteX2" fmla="*/ 239833 w 904775"/>
              <a:gd name="connsiteY2" fmla="*/ 9576 h 904775"/>
              <a:gd name="connsiteX3" fmla="*/ 451589 w 904775"/>
              <a:gd name="connsiteY3" fmla="*/ 221332 h 904775"/>
              <a:gd name="connsiteX4" fmla="*/ 663345 w 904775"/>
              <a:gd name="connsiteY4" fmla="*/ 9576 h 904775"/>
              <a:gd name="connsiteX5" fmla="*/ 662380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85202 h 904775"/>
              <a:gd name="connsiteX8" fmla="*/ 891147 w 904775"/>
              <a:gd name="connsiteY8" fmla="*/ 283828 h 904775"/>
              <a:gd name="connsiteX9" fmla="*/ 679391 w 904775"/>
              <a:gd name="connsiteY9" fmla="*/ 495584 h 904775"/>
              <a:gd name="connsiteX10" fmla="*/ 891147 w 904775"/>
              <a:gd name="connsiteY10" fmla="*/ 707340 h 904775"/>
              <a:gd name="connsiteX11" fmla="*/ 904775 w 904775"/>
              <a:gd name="connsiteY11" fmla="*/ 705966 h 904775"/>
              <a:gd name="connsiteX12" fmla="*/ 904775 w 904775"/>
              <a:gd name="connsiteY12" fmla="*/ 904775 h 904775"/>
              <a:gd name="connsiteX13" fmla="*/ 656918 w 904775"/>
              <a:gd name="connsiteY13" fmla="*/ 904775 h 904775"/>
              <a:gd name="connsiteX14" fmla="*/ 656921 w 904775"/>
              <a:gd name="connsiteY14" fmla="*/ 904743 h 904775"/>
              <a:gd name="connsiteX15" fmla="*/ 445165 w 904775"/>
              <a:gd name="connsiteY15" fmla="*/ 692987 h 904775"/>
              <a:gd name="connsiteX16" fmla="*/ 233409 w 904775"/>
              <a:gd name="connsiteY16" fmla="*/ 904743 h 904775"/>
              <a:gd name="connsiteX17" fmla="*/ 233412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40798" y="0"/>
                </a:lnTo>
                <a:lnTo>
                  <a:pt x="239833" y="9576"/>
                </a:lnTo>
                <a:cubicBezTo>
                  <a:pt x="239833" y="126526"/>
                  <a:pt x="334639" y="221332"/>
                  <a:pt x="451589" y="221332"/>
                </a:cubicBezTo>
                <a:cubicBezTo>
                  <a:pt x="568539" y="221332"/>
                  <a:pt x="663345" y="126526"/>
                  <a:pt x="663345" y="9576"/>
                </a:cubicBezTo>
                <a:lnTo>
                  <a:pt x="662380" y="0"/>
                </a:lnTo>
                <a:lnTo>
                  <a:pt x="904775" y="0"/>
                </a:lnTo>
                <a:lnTo>
                  <a:pt x="904775" y="285202"/>
                </a:lnTo>
                <a:lnTo>
                  <a:pt x="891147" y="283828"/>
                </a:lnTo>
                <a:cubicBezTo>
                  <a:pt x="774197" y="283828"/>
                  <a:pt x="679391" y="378634"/>
                  <a:pt x="679391" y="495584"/>
                </a:cubicBezTo>
                <a:cubicBezTo>
                  <a:pt x="679391" y="612534"/>
                  <a:pt x="774197" y="707340"/>
                  <a:pt x="891147" y="707340"/>
                </a:cubicBezTo>
                <a:lnTo>
                  <a:pt x="904775" y="705966"/>
                </a:lnTo>
                <a:lnTo>
                  <a:pt x="904775" y="904775"/>
                </a:lnTo>
                <a:lnTo>
                  <a:pt x="656918" y="904775"/>
                </a:lnTo>
                <a:lnTo>
                  <a:pt x="656921" y="904743"/>
                </a:lnTo>
                <a:cubicBezTo>
                  <a:pt x="656921" y="787793"/>
                  <a:pt x="562115" y="692987"/>
                  <a:pt x="445165" y="692987"/>
                </a:cubicBezTo>
                <a:cubicBezTo>
                  <a:pt x="328215" y="692987"/>
                  <a:pt x="233409" y="787793"/>
                  <a:pt x="233409" y="904743"/>
                </a:cubicBezTo>
                <a:lnTo>
                  <a:pt x="233412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9" name="Freihandform: Form 308">
            <a:extLst>
              <a:ext uri="{FF2B5EF4-FFF2-40B4-BE49-F238E27FC236}">
                <a16:creationId xmlns:a16="http://schemas.microsoft.com/office/drawing/2014/main" id="{458123C8-55F3-03EA-0D13-9D0A8FBBCD09}"/>
              </a:ext>
            </a:extLst>
          </p:cNvPr>
          <p:cNvSpPr/>
          <p:nvPr/>
        </p:nvSpPr>
        <p:spPr>
          <a:xfrm>
            <a:off x="1242360" y="3330340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22749 w 904775"/>
              <a:gd name="connsiteY1" fmla="*/ 0 h 904775"/>
              <a:gd name="connsiteX2" fmla="*/ 221781 w 904775"/>
              <a:gd name="connsiteY2" fmla="*/ 9604 h 904775"/>
              <a:gd name="connsiteX3" fmla="*/ 433537 w 904775"/>
              <a:gd name="connsiteY3" fmla="*/ 221360 h 904775"/>
              <a:gd name="connsiteX4" fmla="*/ 645293 w 904775"/>
              <a:gd name="connsiteY4" fmla="*/ 9604 h 904775"/>
              <a:gd name="connsiteX5" fmla="*/ 644325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33657 h 904775"/>
              <a:gd name="connsiteX8" fmla="*/ 878294 w 904775"/>
              <a:gd name="connsiteY8" fmla="*/ 230987 h 904775"/>
              <a:gd name="connsiteX9" fmla="*/ 666538 w 904775"/>
              <a:gd name="connsiteY9" fmla="*/ 442743 h 904775"/>
              <a:gd name="connsiteX10" fmla="*/ 878294 w 904775"/>
              <a:gd name="connsiteY10" fmla="*/ 654499 h 904775"/>
              <a:gd name="connsiteX11" fmla="*/ 904775 w 904775"/>
              <a:gd name="connsiteY11" fmla="*/ 651830 h 904775"/>
              <a:gd name="connsiteX12" fmla="*/ 904775 w 904775"/>
              <a:gd name="connsiteY12" fmla="*/ 904775 h 904775"/>
              <a:gd name="connsiteX13" fmla="*/ 651932 w 904775"/>
              <a:gd name="connsiteY13" fmla="*/ 904775 h 904775"/>
              <a:gd name="connsiteX14" fmla="*/ 648598 w 904775"/>
              <a:gd name="connsiteY14" fmla="*/ 871701 h 904775"/>
              <a:gd name="connsiteX15" fmla="*/ 441144 w 904775"/>
              <a:gd name="connsiteY15" fmla="*/ 702621 h 904775"/>
              <a:gd name="connsiteX16" fmla="*/ 233690 w 904775"/>
              <a:gd name="connsiteY16" fmla="*/ 871701 h 904775"/>
              <a:gd name="connsiteX17" fmla="*/ 230356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22749" y="0"/>
                </a:lnTo>
                <a:lnTo>
                  <a:pt x="221781" y="9604"/>
                </a:lnTo>
                <a:cubicBezTo>
                  <a:pt x="221781" y="126554"/>
                  <a:pt x="316587" y="221360"/>
                  <a:pt x="433537" y="221360"/>
                </a:cubicBezTo>
                <a:cubicBezTo>
                  <a:pt x="550487" y="221360"/>
                  <a:pt x="645293" y="126554"/>
                  <a:pt x="645293" y="9604"/>
                </a:cubicBezTo>
                <a:lnTo>
                  <a:pt x="644325" y="0"/>
                </a:lnTo>
                <a:lnTo>
                  <a:pt x="904775" y="0"/>
                </a:lnTo>
                <a:lnTo>
                  <a:pt x="904775" y="233657"/>
                </a:lnTo>
                <a:lnTo>
                  <a:pt x="878294" y="230987"/>
                </a:lnTo>
                <a:cubicBezTo>
                  <a:pt x="761344" y="230987"/>
                  <a:pt x="666538" y="325793"/>
                  <a:pt x="666538" y="442743"/>
                </a:cubicBezTo>
                <a:cubicBezTo>
                  <a:pt x="666538" y="559693"/>
                  <a:pt x="761344" y="654499"/>
                  <a:pt x="878294" y="654499"/>
                </a:cubicBezTo>
                <a:lnTo>
                  <a:pt x="904775" y="651830"/>
                </a:lnTo>
                <a:lnTo>
                  <a:pt x="904775" y="904775"/>
                </a:lnTo>
                <a:lnTo>
                  <a:pt x="651932" y="904775"/>
                </a:lnTo>
                <a:lnTo>
                  <a:pt x="648598" y="871701"/>
                </a:lnTo>
                <a:cubicBezTo>
                  <a:pt x="628853" y="775207"/>
                  <a:pt x="543475" y="702621"/>
                  <a:pt x="441144" y="702621"/>
                </a:cubicBezTo>
                <a:cubicBezTo>
                  <a:pt x="338813" y="702621"/>
                  <a:pt x="253436" y="775207"/>
                  <a:pt x="233690" y="871701"/>
                </a:cubicBezTo>
                <a:lnTo>
                  <a:pt x="230356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6" name="Freihandform: Form 325">
            <a:extLst>
              <a:ext uri="{FF2B5EF4-FFF2-40B4-BE49-F238E27FC236}">
                <a16:creationId xmlns:a16="http://schemas.microsoft.com/office/drawing/2014/main" id="{113970B1-0130-9FFD-D1DA-D94C28F4025E}"/>
              </a:ext>
            </a:extLst>
          </p:cNvPr>
          <p:cNvSpPr/>
          <p:nvPr/>
        </p:nvSpPr>
        <p:spPr>
          <a:xfrm>
            <a:off x="1251885" y="4042486"/>
            <a:ext cx="1122533" cy="1106929"/>
          </a:xfrm>
          <a:custGeom>
            <a:avLst/>
            <a:gdLst>
              <a:gd name="connsiteX0" fmla="*/ 440759 w 1122533"/>
              <a:gd name="connsiteY0" fmla="*/ 0 h 1106929"/>
              <a:gd name="connsiteX1" fmla="*/ 648213 w 1122533"/>
              <a:gd name="connsiteY1" fmla="*/ 169079 h 1106929"/>
              <a:gd name="connsiteX2" fmla="*/ 651547 w 1122533"/>
              <a:gd name="connsiteY2" fmla="*/ 202154 h 1106929"/>
              <a:gd name="connsiteX3" fmla="*/ 904775 w 1122533"/>
              <a:gd name="connsiteY3" fmla="*/ 202154 h 1106929"/>
              <a:gd name="connsiteX4" fmla="*/ 904775 w 1122533"/>
              <a:gd name="connsiteY4" fmla="*/ 462620 h 1106929"/>
              <a:gd name="connsiteX5" fmla="*/ 910777 w 1122533"/>
              <a:gd name="connsiteY5" fmla="*/ 462015 h 1106929"/>
              <a:gd name="connsiteX6" fmla="*/ 1122533 w 1122533"/>
              <a:gd name="connsiteY6" fmla="*/ 673771 h 1106929"/>
              <a:gd name="connsiteX7" fmla="*/ 910777 w 1122533"/>
              <a:gd name="connsiteY7" fmla="*/ 885527 h 1106929"/>
              <a:gd name="connsiteX8" fmla="*/ 904775 w 1122533"/>
              <a:gd name="connsiteY8" fmla="*/ 884922 h 1106929"/>
              <a:gd name="connsiteX9" fmla="*/ 904775 w 1122533"/>
              <a:gd name="connsiteY9" fmla="*/ 1106929 h 1106929"/>
              <a:gd name="connsiteX10" fmla="*/ 669173 w 1122533"/>
              <a:gd name="connsiteY10" fmla="*/ 1106929 h 1106929"/>
              <a:gd name="connsiteX11" fmla="*/ 670145 w 1122533"/>
              <a:gd name="connsiteY11" fmla="*/ 1097283 h 1106929"/>
              <a:gd name="connsiteX12" fmla="*/ 458389 w 1122533"/>
              <a:gd name="connsiteY12" fmla="*/ 885527 h 1106929"/>
              <a:gd name="connsiteX13" fmla="*/ 246633 w 1122533"/>
              <a:gd name="connsiteY13" fmla="*/ 1097283 h 1106929"/>
              <a:gd name="connsiteX14" fmla="*/ 247605 w 1122533"/>
              <a:gd name="connsiteY14" fmla="*/ 1106929 h 1106929"/>
              <a:gd name="connsiteX15" fmla="*/ 0 w 1122533"/>
              <a:gd name="connsiteY15" fmla="*/ 1106929 h 1106929"/>
              <a:gd name="connsiteX16" fmla="*/ 0 w 1122533"/>
              <a:gd name="connsiteY16" fmla="*/ 202154 h 1106929"/>
              <a:gd name="connsiteX17" fmla="*/ 229971 w 1122533"/>
              <a:gd name="connsiteY17" fmla="*/ 202154 h 1106929"/>
              <a:gd name="connsiteX18" fmla="*/ 233305 w 1122533"/>
              <a:gd name="connsiteY18" fmla="*/ 169079 h 1106929"/>
              <a:gd name="connsiteX19" fmla="*/ 440759 w 1122533"/>
              <a:gd name="connsiteY19" fmla="*/ 0 h 110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2533" h="1106929">
                <a:moveTo>
                  <a:pt x="440759" y="0"/>
                </a:moveTo>
                <a:cubicBezTo>
                  <a:pt x="543090" y="0"/>
                  <a:pt x="628468" y="72586"/>
                  <a:pt x="648213" y="169079"/>
                </a:cubicBezTo>
                <a:lnTo>
                  <a:pt x="651547" y="202154"/>
                </a:lnTo>
                <a:lnTo>
                  <a:pt x="904775" y="202154"/>
                </a:lnTo>
                <a:lnTo>
                  <a:pt x="904775" y="462620"/>
                </a:lnTo>
                <a:lnTo>
                  <a:pt x="910777" y="462015"/>
                </a:lnTo>
                <a:cubicBezTo>
                  <a:pt x="1027727" y="462015"/>
                  <a:pt x="1122533" y="556821"/>
                  <a:pt x="1122533" y="673771"/>
                </a:cubicBezTo>
                <a:cubicBezTo>
                  <a:pt x="1122533" y="790721"/>
                  <a:pt x="1027727" y="885527"/>
                  <a:pt x="910777" y="885527"/>
                </a:cubicBezTo>
                <a:lnTo>
                  <a:pt x="904775" y="884922"/>
                </a:lnTo>
                <a:lnTo>
                  <a:pt x="904775" y="1106929"/>
                </a:lnTo>
                <a:lnTo>
                  <a:pt x="669173" y="1106929"/>
                </a:lnTo>
                <a:lnTo>
                  <a:pt x="670145" y="1097283"/>
                </a:lnTo>
                <a:cubicBezTo>
                  <a:pt x="670145" y="980333"/>
                  <a:pt x="575339" y="885527"/>
                  <a:pt x="458389" y="885527"/>
                </a:cubicBezTo>
                <a:cubicBezTo>
                  <a:pt x="341439" y="885527"/>
                  <a:pt x="246633" y="980333"/>
                  <a:pt x="246633" y="1097283"/>
                </a:cubicBezTo>
                <a:lnTo>
                  <a:pt x="247605" y="1106929"/>
                </a:lnTo>
                <a:lnTo>
                  <a:pt x="0" y="1106929"/>
                </a:lnTo>
                <a:lnTo>
                  <a:pt x="0" y="202154"/>
                </a:lnTo>
                <a:lnTo>
                  <a:pt x="229971" y="202154"/>
                </a:lnTo>
                <a:lnTo>
                  <a:pt x="233305" y="169079"/>
                </a:lnTo>
                <a:cubicBezTo>
                  <a:pt x="253051" y="72586"/>
                  <a:pt x="338428" y="0"/>
                  <a:pt x="440759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8" name="Freihandform: Form 317">
            <a:extLst>
              <a:ext uri="{FF2B5EF4-FFF2-40B4-BE49-F238E27FC236}">
                <a16:creationId xmlns:a16="http://schemas.microsoft.com/office/drawing/2014/main" id="{F41B0831-8E74-1870-ACC4-D45ABAB56660}"/>
              </a:ext>
            </a:extLst>
          </p:cNvPr>
          <p:cNvSpPr/>
          <p:nvPr/>
        </p:nvSpPr>
        <p:spPr>
          <a:xfrm rot="20541084">
            <a:off x="2663874" y="1923303"/>
            <a:ext cx="1119738" cy="1126188"/>
          </a:xfrm>
          <a:custGeom>
            <a:avLst/>
            <a:gdLst>
              <a:gd name="connsiteX0" fmla="*/ 680400 w 1119738"/>
              <a:gd name="connsiteY0" fmla="*/ 0 h 1126188"/>
              <a:gd name="connsiteX1" fmla="*/ 892156 w 1119738"/>
              <a:gd name="connsiteY1" fmla="*/ 211756 h 1126188"/>
              <a:gd name="connsiteX2" fmla="*/ 891183 w 1119738"/>
              <a:gd name="connsiteY2" fmla="*/ 221413 h 1126188"/>
              <a:gd name="connsiteX3" fmla="*/ 1119738 w 1119738"/>
              <a:gd name="connsiteY3" fmla="*/ 221413 h 1126188"/>
              <a:gd name="connsiteX4" fmla="*/ 1119738 w 1119738"/>
              <a:gd name="connsiteY4" fmla="*/ 500678 h 1126188"/>
              <a:gd name="connsiteX5" fmla="*/ 1118524 w 1119738"/>
              <a:gd name="connsiteY5" fmla="*/ 500555 h 1126188"/>
              <a:gd name="connsiteX6" fmla="*/ 906768 w 1119738"/>
              <a:gd name="connsiteY6" fmla="*/ 712311 h 1126188"/>
              <a:gd name="connsiteX7" fmla="*/ 1118524 w 1119738"/>
              <a:gd name="connsiteY7" fmla="*/ 924067 h 1126188"/>
              <a:gd name="connsiteX8" fmla="*/ 1119738 w 1119738"/>
              <a:gd name="connsiteY8" fmla="*/ 923945 h 1126188"/>
              <a:gd name="connsiteX9" fmla="*/ 1119738 w 1119738"/>
              <a:gd name="connsiteY9" fmla="*/ 1126188 h 1126188"/>
              <a:gd name="connsiteX10" fmla="*/ 876921 w 1119738"/>
              <a:gd name="connsiteY10" fmla="*/ 1126188 h 1126188"/>
              <a:gd name="connsiteX11" fmla="*/ 873590 w 1119738"/>
              <a:gd name="connsiteY11" fmla="*/ 1093147 h 1126188"/>
              <a:gd name="connsiteX12" fmla="*/ 666136 w 1119738"/>
              <a:gd name="connsiteY12" fmla="*/ 924067 h 1126188"/>
              <a:gd name="connsiteX13" fmla="*/ 458682 w 1119738"/>
              <a:gd name="connsiteY13" fmla="*/ 1093147 h 1126188"/>
              <a:gd name="connsiteX14" fmla="*/ 455351 w 1119738"/>
              <a:gd name="connsiteY14" fmla="*/ 1126188 h 1126188"/>
              <a:gd name="connsiteX15" fmla="*/ 214963 w 1119738"/>
              <a:gd name="connsiteY15" fmla="*/ 1126188 h 1126188"/>
              <a:gd name="connsiteX16" fmla="*/ 214963 w 1119738"/>
              <a:gd name="connsiteY16" fmla="*/ 856352 h 1126188"/>
              <a:gd name="connsiteX17" fmla="*/ 211756 w 1119738"/>
              <a:gd name="connsiteY17" fmla="*/ 856675 h 1126188"/>
              <a:gd name="connsiteX18" fmla="*/ 0 w 1119738"/>
              <a:gd name="connsiteY18" fmla="*/ 644919 h 1126188"/>
              <a:gd name="connsiteX19" fmla="*/ 211756 w 1119738"/>
              <a:gd name="connsiteY19" fmla="*/ 433163 h 1126188"/>
              <a:gd name="connsiteX20" fmla="*/ 214963 w 1119738"/>
              <a:gd name="connsiteY20" fmla="*/ 433486 h 1126188"/>
              <a:gd name="connsiteX21" fmla="*/ 214963 w 1119738"/>
              <a:gd name="connsiteY21" fmla="*/ 221413 h 1126188"/>
              <a:gd name="connsiteX22" fmla="*/ 469618 w 1119738"/>
              <a:gd name="connsiteY22" fmla="*/ 221413 h 1126188"/>
              <a:gd name="connsiteX23" fmla="*/ 468644 w 1119738"/>
              <a:gd name="connsiteY23" fmla="*/ 211756 h 1126188"/>
              <a:gd name="connsiteX24" fmla="*/ 680400 w 1119738"/>
              <a:gd name="connsiteY24" fmla="*/ 0 h 112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9738" h="1126188">
                <a:moveTo>
                  <a:pt x="680400" y="0"/>
                </a:moveTo>
                <a:cubicBezTo>
                  <a:pt x="797350" y="0"/>
                  <a:pt x="892156" y="94806"/>
                  <a:pt x="892156" y="211756"/>
                </a:cubicBezTo>
                <a:lnTo>
                  <a:pt x="891183" y="221413"/>
                </a:lnTo>
                <a:lnTo>
                  <a:pt x="1119738" y="221413"/>
                </a:lnTo>
                <a:lnTo>
                  <a:pt x="1119738" y="500678"/>
                </a:lnTo>
                <a:lnTo>
                  <a:pt x="1118524" y="500555"/>
                </a:lnTo>
                <a:cubicBezTo>
                  <a:pt x="1001574" y="500555"/>
                  <a:pt x="906768" y="595361"/>
                  <a:pt x="906768" y="712311"/>
                </a:cubicBezTo>
                <a:cubicBezTo>
                  <a:pt x="906768" y="829261"/>
                  <a:pt x="1001574" y="924067"/>
                  <a:pt x="1118524" y="924067"/>
                </a:cubicBezTo>
                <a:lnTo>
                  <a:pt x="1119738" y="923945"/>
                </a:lnTo>
                <a:lnTo>
                  <a:pt x="1119738" y="1126188"/>
                </a:lnTo>
                <a:lnTo>
                  <a:pt x="876921" y="1126188"/>
                </a:lnTo>
                <a:lnTo>
                  <a:pt x="873590" y="1093147"/>
                </a:lnTo>
                <a:cubicBezTo>
                  <a:pt x="853845" y="996653"/>
                  <a:pt x="768467" y="924067"/>
                  <a:pt x="666136" y="924067"/>
                </a:cubicBezTo>
                <a:cubicBezTo>
                  <a:pt x="563805" y="924067"/>
                  <a:pt x="478428" y="996653"/>
                  <a:pt x="458682" y="1093147"/>
                </a:cubicBezTo>
                <a:lnTo>
                  <a:pt x="455351" y="1126188"/>
                </a:lnTo>
                <a:lnTo>
                  <a:pt x="214963" y="1126188"/>
                </a:lnTo>
                <a:lnTo>
                  <a:pt x="214963" y="856352"/>
                </a:lnTo>
                <a:lnTo>
                  <a:pt x="211756" y="856675"/>
                </a:lnTo>
                <a:cubicBezTo>
                  <a:pt x="94806" y="856675"/>
                  <a:pt x="0" y="761869"/>
                  <a:pt x="0" y="644919"/>
                </a:cubicBezTo>
                <a:cubicBezTo>
                  <a:pt x="0" y="527969"/>
                  <a:pt x="94806" y="433163"/>
                  <a:pt x="211756" y="433163"/>
                </a:cubicBezTo>
                <a:lnTo>
                  <a:pt x="214963" y="433486"/>
                </a:lnTo>
                <a:lnTo>
                  <a:pt x="214963" y="221413"/>
                </a:lnTo>
                <a:lnTo>
                  <a:pt x="469618" y="221413"/>
                </a:lnTo>
                <a:lnTo>
                  <a:pt x="468644" y="211756"/>
                </a:lnTo>
                <a:cubicBezTo>
                  <a:pt x="468644" y="94806"/>
                  <a:pt x="563450" y="0"/>
                  <a:pt x="680400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42" name="Freihandform: Form 341">
            <a:extLst>
              <a:ext uri="{FF2B5EF4-FFF2-40B4-BE49-F238E27FC236}">
                <a16:creationId xmlns:a16="http://schemas.microsoft.com/office/drawing/2014/main" id="{0444B467-4875-30D0-1EAA-859665BE9903}"/>
              </a:ext>
            </a:extLst>
          </p:cNvPr>
          <p:cNvSpPr/>
          <p:nvPr/>
        </p:nvSpPr>
        <p:spPr>
          <a:xfrm>
            <a:off x="3121791" y="2975815"/>
            <a:ext cx="904775" cy="1299386"/>
          </a:xfrm>
          <a:custGeom>
            <a:avLst/>
            <a:gdLst>
              <a:gd name="connsiteX0" fmla="*/ 444375 w 904775"/>
              <a:gd name="connsiteY0" fmla="*/ 0 h 1299386"/>
              <a:gd name="connsiteX1" fmla="*/ 651829 w 904775"/>
              <a:gd name="connsiteY1" fmla="*/ 169080 h 1299386"/>
              <a:gd name="connsiteX2" fmla="*/ 655160 w 904775"/>
              <a:gd name="connsiteY2" fmla="*/ 202122 h 1299386"/>
              <a:gd name="connsiteX3" fmla="*/ 904775 w 904775"/>
              <a:gd name="connsiteY3" fmla="*/ 202122 h 1299386"/>
              <a:gd name="connsiteX4" fmla="*/ 904775 w 904775"/>
              <a:gd name="connsiteY4" fmla="*/ 424605 h 1299386"/>
              <a:gd name="connsiteX5" fmla="*/ 893941 w 904775"/>
              <a:gd name="connsiteY5" fmla="*/ 423513 h 1299386"/>
              <a:gd name="connsiteX6" fmla="*/ 682185 w 904775"/>
              <a:gd name="connsiteY6" fmla="*/ 635269 h 1299386"/>
              <a:gd name="connsiteX7" fmla="*/ 893941 w 904775"/>
              <a:gd name="connsiteY7" fmla="*/ 847025 h 1299386"/>
              <a:gd name="connsiteX8" fmla="*/ 904775 w 904775"/>
              <a:gd name="connsiteY8" fmla="*/ 845933 h 1299386"/>
              <a:gd name="connsiteX9" fmla="*/ 904775 w 904775"/>
              <a:gd name="connsiteY9" fmla="*/ 1106897 h 1299386"/>
              <a:gd name="connsiteX10" fmla="*/ 675035 w 904775"/>
              <a:gd name="connsiteY10" fmla="*/ 1106897 h 1299386"/>
              <a:gd name="connsiteX11" fmla="*/ 672675 w 904775"/>
              <a:gd name="connsiteY11" fmla="*/ 1130307 h 1299386"/>
              <a:gd name="connsiteX12" fmla="*/ 465221 w 904775"/>
              <a:gd name="connsiteY12" fmla="*/ 1299386 h 1299386"/>
              <a:gd name="connsiteX13" fmla="*/ 257767 w 904775"/>
              <a:gd name="connsiteY13" fmla="*/ 1130307 h 1299386"/>
              <a:gd name="connsiteX14" fmla="*/ 255407 w 904775"/>
              <a:gd name="connsiteY14" fmla="*/ 1106897 h 1299386"/>
              <a:gd name="connsiteX15" fmla="*/ 0 w 904775"/>
              <a:gd name="connsiteY15" fmla="*/ 1106897 h 1299386"/>
              <a:gd name="connsiteX16" fmla="*/ 0 w 904775"/>
              <a:gd name="connsiteY16" fmla="*/ 885338 h 1299386"/>
              <a:gd name="connsiteX17" fmla="*/ 1607 w 904775"/>
              <a:gd name="connsiteY17" fmla="*/ 885500 h 1299386"/>
              <a:gd name="connsiteX18" fmla="*/ 213363 w 904775"/>
              <a:gd name="connsiteY18" fmla="*/ 673744 h 1299386"/>
              <a:gd name="connsiteX19" fmla="*/ 1607 w 904775"/>
              <a:gd name="connsiteY19" fmla="*/ 461988 h 1299386"/>
              <a:gd name="connsiteX20" fmla="*/ 0 w 904775"/>
              <a:gd name="connsiteY20" fmla="*/ 462150 h 1299386"/>
              <a:gd name="connsiteX21" fmla="*/ 0 w 904775"/>
              <a:gd name="connsiteY21" fmla="*/ 202122 h 1299386"/>
              <a:gd name="connsiteX22" fmla="*/ 233590 w 904775"/>
              <a:gd name="connsiteY22" fmla="*/ 202122 h 1299386"/>
              <a:gd name="connsiteX23" fmla="*/ 236921 w 904775"/>
              <a:gd name="connsiteY23" fmla="*/ 169080 h 1299386"/>
              <a:gd name="connsiteX24" fmla="*/ 444375 w 904775"/>
              <a:gd name="connsiteY24" fmla="*/ 0 h 129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299386">
                <a:moveTo>
                  <a:pt x="444375" y="0"/>
                </a:moveTo>
                <a:cubicBezTo>
                  <a:pt x="546706" y="0"/>
                  <a:pt x="632084" y="72586"/>
                  <a:pt x="651829" y="169080"/>
                </a:cubicBezTo>
                <a:lnTo>
                  <a:pt x="655160" y="202122"/>
                </a:lnTo>
                <a:lnTo>
                  <a:pt x="904775" y="202122"/>
                </a:lnTo>
                <a:lnTo>
                  <a:pt x="904775" y="424605"/>
                </a:lnTo>
                <a:lnTo>
                  <a:pt x="893941" y="423513"/>
                </a:lnTo>
                <a:cubicBezTo>
                  <a:pt x="776991" y="423513"/>
                  <a:pt x="682185" y="518319"/>
                  <a:pt x="682185" y="635269"/>
                </a:cubicBezTo>
                <a:cubicBezTo>
                  <a:pt x="682185" y="752219"/>
                  <a:pt x="776991" y="847025"/>
                  <a:pt x="893941" y="847025"/>
                </a:cubicBezTo>
                <a:lnTo>
                  <a:pt x="904775" y="845933"/>
                </a:lnTo>
                <a:lnTo>
                  <a:pt x="904775" y="1106897"/>
                </a:lnTo>
                <a:lnTo>
                  <a:pt x="675035" y="1106897"/>
                </a:lnTo>
                <a:lnTo>
                  <a:pt x="672675" y="1130307"/>
                </a:lnTo>
                <a:cubicBezTo>
                  <a:pt x="652930" y="1226800"/>
                  <a:pt x="567552" y="1299386"/>
                  <a:pt x="465221" y="1299386"/>
                </a:cubicBezTo>
                <a:cubicBezTo>
                  <a:pt x="362890" y="1299386"/>
                  <a:pt x="277513" y="1226800"/>
                  <a:pt x="257767" y="1130307"/>
                </a:cubicBezTo>
                <a:lnTo>
                  <a:pt x="255407" y="1106897"/>
                </a:lnTo>
                <a:lnTo>
                  <a:pt x="0" y="1106897"/>
                </a:lnTo>
                <a:lnTo>
                  <a:pt x="0" y="885338"/>
                </a:lnTo>
                <a:lnTo>
                  <a:pt x="1607" y="885500"/>
                </a:lnTo>
                <a:cubicBezTo>
                  <a:pt x="118557" y="885500"/>
                  <a:pt x="213363" y="790694"/>
                  <a:pt x="213363" y="673744"/>
                </a:cubicBezTo>
                <a:cubicBezTo>
                  <a:pt x="213363" y="556794"/>
                  <a:pt x="118557" y="461988"/>
                  <a:pt x="1607" y="461988"/>
                </a:cubicBezTo>
                <a:lnTo>
                  <a:pt x="0" y="462150"/>
                </a:lnTo>
                <a:lnTo>
                  <a:pt x="0" y="202122"/>
                </a:lnTo>
                <a:lnTo>
                  <a:pt x="233590" y="202122"/>
                </a:lnTo>
                <a:lnTo>
                  <a:pt x="236921" y="169080"/>
                </a:lnTo>
                <a:cubicBezTo>
                  <a:pt x="256667" y="72586"/>
                  <a:pt x="342044" y="0"/>
                  <a:pt x="444375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89" name="Freihandform: Form 388">
            <a:extLst>
              <a:ext uri="{FF2B5EF4-FFF2-40B4-BE49-F238E27FC236}">
                <a16:creationId xmlns:a16="http://schemas.microsoft.com/office/drawing/2014/main" id="{A8044B5B-643F-21A4-9158-71095D291E59}"/>
              </a:ext>
            </a:extLst>
          </p:cNvPr>
          <p:cNvSpPr/>
          <p:nvPr/>
        </p:nvSpPr>
        <p:spPr>
          <a:xfrm>
            <a:off x="3803590" y="3177938"/>
            <a:ext cx="1333478" cy="1145383"/>
          </a:xfrm>
          <a:custGeom>
            <a:avLst/>
            <a:gdLst>
              <a:gd name="connsiteX0" fmla="*/ 222975 w 1333478"/>
              <a:gd name="connsiteY0" fmla="*/ 0 h 1145383"/>
              <a:gd name="connsiteX1" fmla="*/ 466823 w 1333478"/>
              <a:gd name="connsiteY1" fmla="*/ 0 h 1145383"/>
              <a:gd name="connsiteX2" fmla="*/ 466822 w 1333478"/>
              <a:gd name="connsiteY2" fmla="*/ 8 h 1145383"/>
              <a:gd name="connsiteX3" fmla="*/ 678578 w 1333478"/>
              <a:gd name="connsiteY3" fmla="*/ 211764 h 1145383"/>
              <a:gd name="connsiteX4" fmla="*/ 890334 w 1333478"/>
              <a:gd name="connsiteY4" fmla="*/ 8 h 1145383"/>
              <a:gd name="connsiteX5" fmla="*/ 890333 w 1333478"/>
              <a:gd name="connsiteY5" fmla="*/ 0 h 1145383"/>
              <a:gd name="connsiteX6" fmla="*/ 1127750 w 1333478"/>
              <a:gd name="connsiteY6" fmla="*/ 0 h 1145383"/>
              <a:gd name="connsiteX7" fmla="*/ 1127750 w 1333478"/>
              <a:gd name="connsiteY7" fmla="*/ 298967 h 1145383"/>
              <a:gd name="connsiteX8" fmla="*/ 1164399 w 1333478"/>
              <a:gd name="connsiteY8" fmla="*/ 302661 h 1145383"/>
              <a:gd name="connsiteX9" fmla="*/ 1333478 w 1333478"/>
              <a:gd name="connsiteY9" fmla="*/ 510115 h 1145383"/>
              <a:gd name="connsiteX10" fmla="*/ 1164399 w 1333478"/>
              <a:gd name="connsiteY10" fmla="*/ 717569 h 1145383"/>
              <a:gd name="connsiteX11" fmla="*/ 1127750 w 1333478"/>
              <a:gd name="connsiteY11" fmla="*/ 721263 h 1145383"/>
              <a:gd name="connsiteX12" fmla="*/ 1127750 w 1333478"/>
              <a:gd name="connsiteY12" fmla="*/ 904775 h 1145383"/>
              <a:gd name="connsiteX13" fmla="*/ 878182 w 1333478"/>
              <a:gd name="connsiteY13" fmla="*/ 904775 h 1145383"/>
              <a:gd name="connsiteX14" fmla="*/ 881090 w 1333478"/>
              <a:gd name="connsiteY14" fmla="*/ 933627 h 1145383"/>
              <a:gd name="connsiteX15" fmla="*/ 669334 w 1333478"/>
              <a:gd name="connsiteY15" fmla="*/ 1145383 h 1145383"/>
              <a:gd name="connsiteX16" fmla="*/ 457578 w 1333478"/>
              <a:gd name="connsiteY16" fmla="*/ 933627 h 1145383"/>
              <a:gd name="connsiteX17" fmla="*/ 460487 w 1333478"/>
              <a:gd name="connsiteY17" fmla="*/ 904775 h 1145383"/>
              <a:gd name="connsiteX18" fmla="*/ 222975 w 1333478"/>
              <a:gd name="connsiteY18" fmla="*/ 904775 h 1145383"/>
              <a:gd name="connsiteX19" fmla="*/ 222975 w 1333478"/>
              <a:gd name="connsiteY19" fmla="*/ 643771 h 1145383"/>
              <a:gd name="connsiteX20" fmla="*/ 211756 w 1333478"/>
              <a:gd name="connsiteY20" fmla="*/ 644902 h 1145383"/>
              <a:gd name="connsiteX21" fmla="*/ 0 w 1333478"/>
              <a:gd name="connsiteY21" fmla="*/ 433146 h 1145383"/>
              <a:gd name="connsiteX22" fmla="*/ 211756 w 1333478"/>
              <a:gd name="connsiteY22" fmla="*/ 221390 h 1145383"/>
              <a:gd name="connsiteX23" fmla="*/ 222975 w 1333478"/>
              <a:gd name="connsiteY23" fmla="*/ 222521 h 114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478" h="1145383">
                <a:moveTo>
                  <a:pt x="222975" y="0"/>
                </a:moveTo>
                <a:lnTo>
                  <a:pt x="466823" y="0"/>
                </a:lnTo>
                <a:lnTo>
                  <a:pt x="466822" y="8"/>
                </a:lnTo>
                <a:cubicBezTo>
                  <a:pt x="466822" y="116958"/>
                  <a:pt x="561628" y="211764"/>
                  <a:pt x="678578" y="211764"/>
                </a:cubicBezTo>
                <a:cubicBezTo>
                  <a:pt x="795528" y="211764"/>
                  <a:pt x="890334" y="116958"/>
                  <a:pt x="890334" y="8"/>
                </a:cubicBezTo>
                <a:lnTo>
                  <a:pt x="890333" y="0"/>
                </a:lnTo>
                <a:lnTo>
                  <a:pt x="1127750" y="0"/>
                </a:lnTo>
                <a:lnTo>
                  <a:pt x="1127750" y="298967"/>
                </a:lnTo>
                <a:lnTo>
                  <a:pt x="1164399" y="302661"/>
                </a:lnTo>
                <a:cubicBezTo>
                  <a:pt x="1260892" y="322407"/>
                  <a:pt x="1333478" y="407784"/>
                  <a:pt x="1333478" y="510115"/>
                </a:cubicBezTo>
                <a:cubicBezTo>
                  <a:pt x="1333478" y="612446"/>
                  <a:pt x="1260892" y="697824"/>
                  <a:pt x="1164399" y="717569"/>
                </a:cubicBezTo>
                <a:lnTo>
                  <a:pt x="1127750" y="721263"/>
                </a:lnTo>
                <a:lnTo>
                  <a:pt x="1127750" y="904775"/>
                </a:lnTo>
                <a:lnTo>
                  <a:pt x="878182" y="904775"/>
                </a:lnTo>
                <a:lnTo>
                  <a:pt x="881090" y="933627"/>
                </a:lnTo>
                <a:cubicBezTo>
                  <a:pt x="881090" y="1050577"/>
                  <a:pt x="786284" y="1145383"/>
                  <a:pt x="669334" y="1145383"/>
                </a:cubicBezTo>
                <a:cubicBezTo>
                  <a:pt x="552384" y="1145383"/>
                  <a:pt x="457578" y="1050577"/>
                  <a:pt x="457578" y="933627"/>
                </a:cubicBezTo>
                <a:lnTo>
                  <a:pt x="460487" y="904775"/>
                </a:lnTo>
                <a:lnTo>
                  <a:pt x="222975" y="904775"/>
                </a:lnTo>
                <a:lnTo>
                  <a:pt x="222975" y="643771"/>
                </a:lnTo>
                <a:lnTo>
                  <a:pt x="211756" y="644902"/>
                </a:lnTo>
                <a:cubicBezTo>
                  <a:pt x="94806" y="644902"/>
                  <a:pt x="0" y="550096"/>
                  <a:pt x="0" y="433146"/>
                </a:cubicBezTo>
                <a:cubicBezTo>
                  <a:pt x="0" y="316196"/>
                  <a:pt x="94806" y="221390"/>
                  <a:pt x="211756" y="221390"/>
                </a:cubicBezTo>
                <a:lnTo>
                  <a:pt x="222975" y="222521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2" name="Freihandform: Form 441">
            <a:extLst>
              <a:ext uri="{FF2B5EF4-FFF2-40B4-BE49-F238E27FC236}">
                <a16:creationId xmlns:a16="http://schemas.microsoft.com/office/drawing/2014/main" id="{E46C18A6-98B0-773D-3BCC-C087D8B2AA08}"/>
              </a:ext>
            </a:extLst>
          </p:cNvPr>
          <p:cNvSpPr/>
          <p:nvPr/>
        </p:nvSpPr>
        <p:spPr>
          <a:xfrm>
            <a:off x="6449737" y="3234067"/>
            <a:ext cx="1333894" cy="904775"/>
          </a:xfrm>
          <a:custGeom>
            <a:avLst/>
            <a:gdLst>
              <a:gd name="connsiteX0" fmla="*/ 208548 w 1333894"/>
              <a:gd name="connsiteY0" fmla="*/ 0 h 904775"/>
              <a:gd name="connsiteX1" fmla="*/ 454492 w 1333894"/>
              <a:gd name="connsiteY1" fmla="*/ 0 h 904775"/>
              <a:gd name="connsiteX2" fmla="*/ 451583 w 1333894"/>
              <a:gd name="connsiteY2" fmla="*/ 28855 h 904775"/>
              <a:gd name="connsiteX3" fmla="*/ 663339 w 1333894"/>
              <a:gd name="connsiteY3" fmla="*/ 240611 h 904775"/>
              <a:gd name="connsiteX4" fmla="*/ 875095 w 1333894"/>
              <a:gd name="connsiteY4" fmla="*/ 28855 h 904775"/>
              <a:gd name="connsiteX5" fmla="*/ 872186 w 1333894"/>
              <a:gd name="connsiteY5" fmla="*/ 0 h 904775"/>
              <a:gd name="connsiteX6" fmla="*/ 1113323 w 1333894"/>
              <a:gd name="connsiteY6" fmla="*/ 0 h 904775"/>
              <a:gd name="connsiteX7" fmla="*/ 1113323 w 1333894"/>
              <a:gd name="connsiteY7" fmla="*/ 241500 h 904775"/>
              <a:gd name="connsiteX8" fmla="*/ 1122138 w 1333894"/>
              <a:gd name="connsiteY8" fmla="*/ 240611 h 904775"/>
              <a:gd name="connsiteX9" fmla="*/ 1333894 w 1333894"/>
              <a:gd name="connsiteY9" fmla="*/ 452367 h 904775"/>
              <a:gd name="connsiteX10" fmla="*/ 1122138 w 1333894"/>
              <a:gd name="connsiteY10" fmla="*/ 664123 h 904775"/>
              <a:gd name="connsiteX11" fmla="*/ 1113323 w 1333894"/>
              <a:gd name="connsiteY11" fmla="*/ 663235 h 904775"/>
              <a:gd name="connsiteX12" fmla="*/ 1113323 w 1333894"/>
              <a:gd name="connsiteY12" fmla="*/ 904775 h 904775"/>
              <a:gd name="connsiteX13" fmla="*/ 885189 w 1333894"/>
              <a:gd name="connsiteY13" fmla="*/ 904775 h 904775"/>
              <a:gd name="connsiteX14" fmla="*/ 882825 w 1333894"/>
              <a:gd name="connsiteY14" fmla="*/ 881325 h 904775"/>
              <a:gd name="connsiteX15" fmla="*/ 675371 w 1333894"/>
              <a:gd name="connsiteY15" fmla="*/ 712245 h 904775"/>
              <a:gd name="connsiteX16" fmla="*/ 467917 w 1333894"/>
              <a:gd name="connsiteY16" fmla="*/ 881325 h 904775"/>
              <a:gd name="connsiteX17" fmla="*/ 465553 w 1333894"/>
              <a:gd name="connsiteY17" fmla="*/ 904775 h 904775"/>
              <a:gd name="connsiteX18" fmla="*/ 208548 w 1333894"/>
              <a:gd name="connsiteY18" fmla="*/ 904775 h 904775"/>
              <a:gd name="connsiteX19" fmla="*/ 208548 w 1333894"/>
              <a:gd name="connsiteY19" fmla="*/ 721548 h 904775"/>
              <a:gd name="connsiteX20" fmla="*/ 169079 w 1333894"/>
              <a:gd name="connsiteY20" fmla="*/ 717569 h 904775"/>
              <a:gd name="connsiteX21" fmla="*/ 0 w 1333894"/>
              <a:gd name="connsiteY21" fmla="*/ 510115 h 904775"/>
              <a:gd name="connsiteX22" fmla="*/ 169079 w 1333894"/>
              <a:gd name="connsiteY22" fmla="*/ 302661 h 904775"/>
              <a:gd name="connsiteX23" fmla="*/ 208548 w 1333894"/>
              <a:gd name="connsiteY23" fmla="*/ 29868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894" h="904775">
                <a:moveTo>
                  <a:pt x="208548" y="0"/>
                </a:moveTo>
                <a:lnTo>
                  <a:pt x="454492" y="0"/>
                </a:lnTo>
                <a:lnTo>
                  <a:pt x="451583" y="28855"/>
                </a:lnTo>
                <a:cubicBezTo>
                  <a:pt x="451583" y="145805"/>
                  <a:pt x="546389" y="240611"/>
                  <a:pt x="663339" y="240611"/>
                </a:cubicBezTo>
                <a:cubicBezTo>
                  <a:pt x="780289" y="240611"/>
                  <a:pt x="875095" y="145805"/>
                  <a:pt x="875095" y="28855"/>
                </a:cubicBezTo>
                <a:lnTo>
                  <a:pt x="872186" y="0"/>
                </a:lnTo>
                <a:lnTo>
                  <a:pt x="1113323" y="0"/>
                </a:lnTo>
                <a:lnTo>
                  <a:pt x="1113323" y="241500"/>
                </a:lnTo>
                <a:lnTo>
                  <a:pt x="1122138" y="240611"/>
                </a:lnTo>
                <a:cubicBezTo>
                  <a:pt x="1239088" y="240611"/>
                  <a:pt x="1333894" y="335417"/>
                  <a:pt x="1333894" y="452367"/>
                </a:cubicBezTo>
                <a:cubicBezTo>
                  <a:pt x="1333894" y="569317"/>
                  <a:pt x="1239088" y="664123"/>
                  <a:pt x="1122138" y="664123"/>
                </a:cubicBezTo>
                <a:lnTo>
                  <a:pt x="1113323" y="663235"/>
                </a:lnTo>
                <a:lnTo>
                  <a:pt x="1113323" y="904775"/>
                </a:lnTo>
                <a:lnTo>
                  <a:pt x="885189" y="904775"/>
                </a:lnTo>
                <a:lnTo>
                  <a:pt x="882825" y="881325"/>
                </a:lnTo>
                <a:cubicBezTo>
                  <a:pt x="863080" y="784831"/>
                  <a:pt x="777702" y="712245"/>
                  <a:pt x="675371" y="712245"/>
                </a:cubicBezTo>
                <a:cubicBezTo>
                  <a:pt x="573040" y="712245"/>
                  <a:pt x="487663" y="784831"/>
                  <a:pt x="467917" y="881325"/>
                </a:cubicBezTo>
                <a:lnTo>
                  <a:pt x="465553" y="904775"/>
                </a:lnTo>
                <a:lnTo>
                  <a:pt x="208548" y="904775"/>
                </a:lnTo>
                <a:lnTo>
                  <a:pt x="208548" y="721548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8548" y="298683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0" name="Freihandform: Form 439">
            <a:extLst>
              <a:ext uri="{FF2B5EF4-FFF2-40B4-BE49-F238E27FC236}">
                <a16:creationId xmlns:a16="http://schemas.microsoft.com/office/drawing/2014/main" id="{4519C321-15BD-70E7-AECB-F249666018CC}"/>
              </a:ext>
            </a:extLst>
          </p:cNvPr>
          <p:cNvSpPr/>
          <p:nvPr/>
        </p:nvSpPr>
        <p:spPr>
          <a:xfrm rot="1119348">
            <a:off x="7741063" y="3220514"/>
            <a:ext cx="904775" cy="1366775"/>
          </a:xfrm>
          <a:custGeom>
            <a:avLst/>
            <a:gdLst>
              <a:gd name="connsiteX0" fmla="*/ 466018 w 904775"/>
              <a:gd name="connsiteY0" fmla="*/ 0 h 1366775"/>
              <a:gd name="connsiteX1" fmla="*/ 673472 w 904775"/>
              <a:gd name="connsiteY1" fmla="*/ 169080 h 1366775"/>
              <a:gd name="connsiteX2" fmla="*/ 675836 w 904775"/>
              <a:gd name="connsiteY2" fmla="*/ 192527 h 1366775"/>
              <a:gd name="connsiteX3" fmla="*/ 904775 w 904775"/>
              <a:gd name="connsiteY3" fmla="*/ 192527 h 1366775"/>
              <a:gd name="connsiteX4" fmla="*/ 904775 w 904775"/>
              <a:gd name="connsiteY4" fmla="*/ 522823 h 1366775"/>
              <a:gd name="connsiteX5" fmla="*/ 892574 w 904775"/>
              <a:gd name="connsiteY5" fmla="*/ 524053 h 1366775"/>
              <a:gd name="connsiteX6" fmla="*/ 723494 w 904775"/>
              <a:gd name="connsiteY6" fmla="*/ 731507 h 1366775"/>
              <a:gd name="connsiteX7" fmla="*/ 892574 w 904775"/>
              <a:gd name="connsiteY7" fmla="*/ 938961 h 1366775"/>
              <a:gd name="connsiteX8" fmla="*/ 904775 w 904775"/>
              <a:gd name="connsiteY8" fmla="*/ 940191 h 1366775"/>
              <a:gd name="connsiteX9" fmla="*/ 904775 w 904775"/>
              <a:gd name="connsiteY9" fmla="*/ 1097302 h 1366775"/>
              <a:gd name="connsiteX10" fmla="*/ 676029 w 904775"/>
              <a:gd name="connsiteY10" fmla="*/ 1097302 h 1366775"/>
              <a:gd name="connsiteX11" fmla="*/ 680698 w 904775"/>
              <a:gd name="connsiteY11" fmla="*/ 1112343 h 1366775"/>
              <a:gd name="connsiteX12" fmla="*/ 685000 w 904775"/>
              <a:gd name="connsiteY12" fmla="*/ 1155019 h 1366775"/>
              <a:gd name="connsiteX13" fmla="*/ 473244 w 904775"/>
              <a:gd name="connsiteY13" fmla="*/ 1366775 h 1366775"/>
              <a:gd name="connsiteX14" fmla="*/ 261488 w 904775"/>
              <a:gd name="connsiteY14" fmla="*/ 1155019 h 1366775"/>
              <a:gd name="connsiteX15" fmla="*/ 265790 w 904775"/>
              <a:gd name="connsiteY15" fmla="*/ 1112343 h 1366775"/>
              <a:gd name="connsiteX16" fmla="*/ 270459 w 904775"/>
              <a:gd name="connsiteY16" fmla="*/ 1097302 h 1366775"/>
              <a:gd name="connsiteX17" fmla="*/ 0 w 904775"/>
              <a:gd name="connsiteY17" fmla="*/ 1097302 h 1366775"/>
              <a:gd name="connsiteX18" fmla="*/ 0 w 904775"/>
              <a:gd name="connsiteY18" fmla="*/ 856569 h 1366775"/>
              <a:gd name="connsiteX19" fmla="*/ 41874 w 904775"/>
              <a:gd name="connsiteY19" fmla="*/ 852348 h 1366775"/>
              <a:gd name="connsiteX20" fmla="*/ 210953 w 904775"/>
              <a:gd name="connsiteY20" fmla="*/ 644894 h 1366775"/>
              <a:gd name="connsiteX21" fmla="*/ 41874 w 904775"/>
              <a:gd name="connsiteY21" fmla="*/ 437440 h 1366775"/>
              <a:gd name="connsiteX22" fmla="*/ 0 w 904775"/>
              <a:gd name="connsiteY22" fmla="*/ 433219 h 1366775"/>
              <a:gd name="connsiteX23" fmla="*/ 0 w 904775"/>
              <a:gd name="connsiteY23" fmla="*/ 192527 h 1366775"/>
              <a:gd name="connsiteX24" fmla="*/ 256201 w 904775"/>
              <a:gd name="connsiteY24" fmla="*/ 192527 h 1366775"/>
              <a:gd name="connsiteX25" fmla="*/ 258564 w 904775"/>
              <a:gd name="connsiteY25" fmla="*/ 169080 h 1366775"/>
              <a:gd name="connsiteX26" fmla="*/ 466018 w 904775"/>
              <a:gd name="connsiteY26" fmla="*/ 0 h 13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04775" h="1366775">
                <a:moveTo>
                  <a:pt x="466018" y="0"/>
                </a:moveTo>
                <a:cubicBezTo>
                  <a:pt x="568349" y="0"/>
                  <a:pt x="653727" y="72586"/>
                  <a:pt x="673472" y="169080"/>
                </a:cubicBezTo>
                <a:lnTo>
                  <a:pt x="675836" y="192527"/>
                </a:lnTo>
                <a:lnTo>
                  <a:pt x="904775" y="192527"/>
                </a:lnTo>
                <a:lnTo>
                  <a:pt x="904775" y="522823"/>
                </a:lnTo>
                <a:lnTo>
                  <a:pt x="892574" y="524053"/>
                </a:lnTo>
                <a:cubicBezTo>
                  <a:pt x="796080" y="543799"/>
                  <a:pt x="723494" y="629176"/>
                  <a:pt x="723494" y="731507"/>
                </a:cubicBezTo>
                <a:cubicBezTo>
                  <a:pt x="723494" y="833838"/>
                  <a:pt x="796080" y="919216"/>
                  <a:pt x="892574" y="938961"/>
                </a:cubicBezTo>
                <a:lnTo>
                  <a:pt x="904775" y="940191"/>
                </a:lnTo>
                <a:lnTo>
                  <a:pt x="904775" y="1097302"/>
                </a:lnTo>
                <a:lnTo>
                  <a:pt x="676029" y="1097302"/>
                </a:lnTo>
                <a:lnTo>
                  <a:pt x="680698" y="1112343"/>
                </a:lnTo>
                <a:cubicBezTo>
                  <a:pt x="683519" y="1126128"/>
                  <a:pt x="685000" y="1140400"/>
                  <a:pt x="685000" y="1155019"/>
                </a:cubicBezTo>
                <a:cubicBezTo>
                  <a:pt x="685000" y="1271969"/>
                  <a:pt x="590194" y="1366775"/>
                  <a:pt x="473244" y="1366775"/>
                </a:cubicBezTo>
                <a:cubicBezTo>
                  <a:pt x="356294" y="1366775"/>
                  <a:pt x="261488" y="1271969"/>
                  <a:pt x="261488" y="1155019"/>
                </a:cubicBezTo>
                <a:cubicBezTo>
                  <a:pt x="261488" y="1140400"/>
                  <a:pt x="262970" y="1126128"/>
                  <a:pt x="265790" y="1112343"/>
                </a:cubicBezTo>
                <a:lnTo>
                  <a:pt x="270459" y="1097302"/>
                </a:lnTo>
                <a:lnTo>
                  <a:pt x="0" y="1097302"/>
                </a:lnTo>
                <a:lnTo>
                  <a:pt x="0" y="856569"/>
                </a:lnTo>
                <a:lnTo>
                  <a:pt x="41874" y="852348"/>
                </a:lnTo>
                <a:cubicBezTo>
                  <a:pt x="138367" y="832603"/>
                  <a:pt x="210953" y="747225"/>
                  <a:pt x="210953" y="644894"/>
                </a:cubicBezTo>
                <a:cubicBezTo>
                  <a:pt x="210953" y="542563"/>
                  <a:pt x="138367" y="457186"/>
                  <a:pt x="41874" y="437440"/>
                </a:cubicBezTo>
                <a:lnTo>
                  <a:pt x="0" y="433219"/>
                </a:lnTo>
                <a:lnTo>
                  <a:pt x="0" y="192527"/>
                </a:lnTo>
                <a:lnTo>
                  <a:pt x="256201" y="192527"/>
                </a:lnTo>
                <a:lnTo>
                  <a:pt x="258564" y="169080"/>
                </a:lnTo>
                <a:cubicBezTo>
                  <a:pt x="278310" y="72586"/>
                  <a:pt x="363687" y="0"/>
                  <a:pt x="466018" y="0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4" name="Freihandform: Form 393">
            <a:extLst>
              <a:ext uri="{FF2B5EF4-FFF2-40B4-BE49-F238E27FC236}">
                <a16:creationId xmlns:a16="http://schemas.microsoft.com/office/drawing/2014/main" id="{F596C283-41D3-B86E-C7B7-5168C7341262}"/>
              </a:ext>
            </a:extLst>
          </p:cNvPr>
          <p:cNvSpPr/>
          <p:nvPr/>
        </p:nvSpPr>
        <p:spPr>
          <a:xfrm>
            <a:off x="2908434" y="4082706"/>
            <a:ext cx="1324662" cy="1145386"/>
          </a:xfrm>
          <a:custGeom>
            <a:avLst/>
            <a:gdLst>
              <a:gd name="connsiteX0" fmla="*/ 206944 w 1324662"/>
              <a:gd name="connsiteY0" fmla="*/ 0 h 1145386"/>
              <a:gd name="connsiteX1" fmla="*/ 469148 w 1324662"/>
              <a:gd name="connsiteY1" fmla="*/ 0 h 1145386"/>
              <a:gd name="connsiteX2" fmla="*/ 471508 w 1324662"/>
              <a:gd name="connsiteY2" fmla="*/ 23417 h 1145386"/>
              <a:gd name="connsiteX3" fmla="*/ 678962 w 1324662"/>
              <a:gd name="connsiteY3" fmla="*/ 192496 h 1145386"/>
              <a:gd name="connsiteX4" fmla="*/ 886416 w 1324662"/>
              <a:gd name="connsiteY4" fmla="*/ 23417 h 1145386"/>
              <a:gd name="connsiteX5" fmla="*/ 888777 w 1324662"/>
              <a:gd name="connsiteY5" fmla="*/ 0 h 1145386"/>
              <a:gd name="connsiteX6" fmla="*/ 1111719 w 1324662"/>
              <a:gd name="connsiteY6" fmla="*/ 0 h 1145386"/>
              <a:gd name="connsiteX7" fmla="*/ 1111719 w 1324662"/>
              <a:gd name="connsiteY7" fmla="*/ 298483 h 1145386"/>
              <a:gd name="connsiteX8" fmla="*/ 1112906 w 1324662"/>
              <a:gd name="connsiteY8" fmla="*/ 298363 h 1145386"/>
              <a:gd name="connsiteX9" fmla="*/ 1324662 w 1324662"/>
              <a:gd name="connsiteY9" fmla="*/ 510119 h 1145386"/>
              <a:gd name="connsiteX10" fmla="*/ 1112906 w 1324662"/>
              <a:gd name="connsiteY10" fmla="*/ 721875 h 1145386"/>
              <a:gd name="connsiteX11" fmla="*/ 1111719 w 1324662"/>
              <a:gd name="connsiteY11" fmla="*/ 721756 h 1145386"/>
              <a:gd name="connsiteX12" fmla="*/ 1111719 w 1324662"/>
              <a:gd name="connsiteY12" fmla="*/ 904775 h 1145386"/>
              <a:gd name="connsiteX13" fmla="*/ 868980 w 1324662"/>
              <a:gd name="connsiteY13" fmla="*/ 904775 h 1145386"/>
              <a:gd name="connsiteX14" fmla="*/ 871889 w 1324662"/>
              <a:gd name="connsiteY14" fmla="*/ 933630 h 1145386"/>
              <a:gd name="connsiteX15" fmla="*/ 660133 w 1324662"/>
              <a:gd name="connsiteY15" fmla="*/ 1145386 h 1145386"/>
              <a:gd name="connsiteX16" fmla="*/ 448377 w 1324662"/>
              <a:gd name="connsiteY16" fmla="*/ 933630 h 1145386"/>
              <a:gd name="connsiteX17" fmla="*/ 451286 w 1324662"/>
              <a:gd name="connsiteY17" fmla="*/ 904775 h 1145386"/>
              <a:gd name="connsiteX18" fmla="*/ 206944 w 1324662"/>
              <a:gd name="connsiteY18" fmla="*/ 904775 h 1145386"/>
              <a:gd name="connsiteX19" fmla="*/ 206944 w 1324662"/>
              <a:gd name="connsiteY19" fmla="*/ 625148 h 1145386"/>
              <a:gd name="connsiteX20" fmla="*/ 169080 w 1324662"/>
              <a:gd name="connsiteY20" fmla="*/ 621331 h 1145386"/>
              <a:gd name="connsiteX21" fmla="*/ 0 w 1324662"/>
              <a:gd name="connsiteY21" fmla="*/ 413877 h 1145386"/>
              <a:gd name="connsiteX22" fmla="*/ 169080 w 1324662"/>
              <a:gd name="connsiteY22" fmla="*/ 206423 h 1145386"/>
              <a:gd name="connsiteX23" fmla="*/ 206944 w 1324662"/>
              <a:gd name="connsiteY23" fmla="*/ 202606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4662" h="1145386">
                <a:moveTo>
                  <a:pt x="206944" y="0"/>
                </a:moveTo>
                <a:lnTo>
                  <a:pt x="469148" y="0"/>
                </a:lnTo>
                <a:lnTo>
                  <a:pt x="471508" y="23417"/>
                </a:lnTo>
                <a:cubicBezTo>
                  <a:pt x="491254" y="119910"/>
                  <a:pt x="576631" y="192496"/>
                  <a:pt x="678962" y="192496"/>
                </a:cubicBezTo>
                <a:cubicBezTo>
                  <a:pt x="781293" y="192496"/>
                  <a:pt x="866671" y="119910"/>
                  <a:pt x="886416" y="23417"/>
                </a:cubicBezTo>
                <a:lnTo>
                  <a:pt x="888777" y="0"/>
                </a:lnTo>
                <a:lnTo>
                  <a:pt x="1111719" y="0"/>
                </a:lnTo>
                <a:lnTo>
                  <a:pt x="1111719" y="298483"/>
                </a:lnTo>
                <a:lnTo>
                  <a:pt x="1112906" y="298363"/>
                </a:lnTo>
                <a:cubicBezTo>
                  <a:pt x="1229856" y="298363"/>
                  <a:pt x="1324662" y="393169"/>
                  <a:pt x="1324662" y="510119"/>
                </a:cubicBezTo>
                <a:cubicBezTo>
                  <a:pt x="1324662" y="627069"/>
                  <a:pt x="1229856" y="721875"/>
                  <a:pt x="1112906" y="721875"/>
                </a:cubicBezTo>
                <a:lnTo>
                  <a:pt x="1111719" y="721756"/>
                </a:lnTo>
                <a:lnTo>
                  <a:pt x="1111719" y="904775"/>
                </a:lnTo>
                <a:lnTo>
                  <a:pt x="868980" y="904775"/>
                </a:lnTo>
                <a:lnTo>
                  <a:pt x="871889" y="933630"/>
                </a:lnTo>
                <a:cubicBezTo>
                  <a:pt x="871889" y="1050580"/>
                  <a:pt x="777083" y="1145386"/>
                  <a:pt x="660133" y="1145386"/>
                </a:cubicBezTo>
                <a:cubicBezTo>
                  <a:pt x="543183" y="1145386"/>
                  <a:pt x="448377" y="1050580"/>
                  <a:pt x="448377" y="933630"/>
                </a:cubicBezTo>
                <a:lnTo>
                  <a:pt x="451286" y="904775"/>
                </a:lnTo>
                <a:lnTo>
                  <a:pt x="206944" y="904775"/>
                </a:lnTo>
                <a:lnTo>
                  <a:pt x="206944" y="625148"/>
                </a:lnTo>
                <a:lnTo>
                  <a:pt x="169080" y="621331"/>
                </a:lnTo>
                <a:cubicBezTo>
                  <a:pt x="72586" y="601586"/>
                  <a:pt x="0" y="516208"/>
                  <a:pt x="0" y="413877"/>
                </a:cubicBezTo>
                <a:cubicBezTo>
                  <a:pt x="0" y="311546"/>
                  <a:pt x="72586" y="226169"/>
                  <a:pt x="169080" y="206423"/>
                </a:cubicBezTo>
                <a:lnTo>
                  <a:pt x="206944" y="202606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07" name="Freihandform: Form 406">
            <a:extLst>
              <a:ext uri="{FF2B5EF4-FFF2-40B4-BE49-F238E27FC236}">
                <a16:creationId xmlns:a16="http://schemas.microsoft.com/office/drawing/2014/main" id="{352680A2-867B-9E5B-B232-8AE450A90481}"/>
              </a:ext>
            </a:extLst>
          </p:cNvPr>
          <p:cNvSpPr/>
          <p:nvPr/>
        </p:nvSpPr>
        <p:spPr>
          <a:xfrm>
            <a:off x="4924929" y="4042582"/>
            <a:ext cx="904775" cy="1328285"/>
          </a:xfrm>
          <a:custGeom>
            <a:avLst/>
            <a:gdLst>
              <a:gd name="connsiteX0" fmla="*/ 463612 w 904775"/>
              <a:gd name="connsiteY0" fmla="*/ 0 h 1328285"/>
              <a:gd name="connsiteX1" fmla="*/ 671066 w 904775"/>
              <a:gd name="connsiteY1" fmla="*/ 169079 h 1328285"/>
              <a:gd name="connsiteX2" fmla="*/ 673430 w 904775"/>
              <a:gd name="connsiteY2" fmla="*/ 192525 h 1328285"/>
              <a:gd name="connsiteX3" fmla="*/ 904775 w 904775"/>
              <a:gd name="connsiteY3" fmla="*/ 192525 h 1328285"/>
              <a:gd name="connsiteX4" fmla="*/ 904775 w 904775"/>
              <a:gd name="connsiteY4" fmla="*/ 434678 h 1328285"/>
              <a:gd name="connsiteX5" fmla="*/ 897139 w 904775"/>
              <a:gd name="connsiteY5" fmla="*/ 433136 h 1328285"/>
              <a:gd name="connsiteX6" fmla="*/ 685383 w 904775"/>
              <a:gd name="connsiteY6" fmla="*/ 644892 h 1328285"/>
              <a:gd name="connsiteX7" fmla="*/ 897139 w 904775"/>
              <a:gd name="connsiteY7" fmla="*/ 856648 h 1328285"/>
              <a:gd name="connsiteX8" fmla="*/ 904775 w 904775"/>
              <a:gd name="connsiteY8" fmla="*/ 855107 h 1328285"/>
              <a:gd name="connsiteX9" fmla="*/ 904775 w 904775"/>
              <a:gd name="connsiteY9" fmla="*/ 1097300 h 1328285"/>
              <a:gd name="connsiteX10" fmla="*/ 683061 w 904775"/>
              <a:gd name="connsiteY10" fmla="*/ 1097300 h 1328285"/>
              <a:gd name="connsiteX11" fmla="*/ 684999 w 904775"/>
              <a:gd name="connsiteY11" fmla="*/ 1116529 h 1328285"/>
              <a:gd name="connsiteX12" fmla="*/ 473243 w 904775"/>
              <a:gd name="connsiteY12" fmla="*/ 1328285 h 1328285"/>
              <a:gd name="connsiteX13" fmla="*/ 261487 w 904775"/>
              <a:gd name="connsiteY13" fmla="*/ 1116529 h 1328285"/>
              <a:gd name="connsiteX14" fmla="*/ 263426 w 904775"/>
              <a:gd name="connsiteY14" fmla="*/ 1097300 h 1328285"/>
              <a:gd name="connsiteX15" fmla="*/ 0 w 904775"/>
              <a:gd name="connsiteY15" fmla="*/ 1097300 h 1328285"/>
              <a:gd name="connsiteX16" fmla="*/ 0 w 904775"/>
              <a:gd name="connsiteY16" fmla="*/ 856003 h 1328285"/>
              <a:gd name="connsiteX17" fmla="*/ 79216 w 904775"/>
              <a:gd name="connsiteY17" fmla="*/ 840010 h 1328285"/>
              <a:gd name="connsiteX18" fmla="*/ 208547 w 904775"/>
              <a:gd name="connsiteY18" fmla="*/ 644895 h 1328285"/>
              <a:gd name="connsiteX19" fmla="*/ 79216 w 904775"/>
              <a:gd name="connsiteY19" fmla="*/ 449780 h 1328285"/>
              <a:gd name="connsiteX20" fmla="*/ 0 w 904775"/>
              <a:gd name="connsiteY20" fmla="*/ 433787 h 1328285"/>
              <a:gd name="connsiteX21" fmla="*/ 0 w 904775"/>
              <a:gd name="connsiteY21" fmla="*/ 192525 h 1328285"/>
              <a:gd name="connsiteX22" fmla="*/ 253795 w 904775"/>
              <a:gd name="connsiteY22" fmla="*/ 192525 h 1328285"/>
              <a:gd name="connsiteX23" fmla="*/ 256158 w 904775"/>
              <a:gd name="connsiteY23" fmla="*/ 169079 h 1328285"/>
              <a:gd name="connsiteX24" fmla="*/ 463612 w 904775"/>
              <a:gd name="connsiteY24" fmla="*/ 0 h 132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28285">
                <a:moveTo>
                  <a:pt x="463612" y="0"/>
                </a:moveTo>
                <a:cubicBezTo>
                  <a:pt x="565944" y="0"/>
                  <a:pt x="651321" y="72586"/>
                  <a:pt x="671066" y="169079"/>
                </a:cubicBezTo>
                <a:lnTo>
                  <a:pt x="673430" y="192525"/>
                </a:lnTo>
                <a:lnTo>
                  <a:pt x="904775" y="192525"/>
                </a:lnTo>
                <a:lnTo>
                  <a:pt x="904775" y="434678"/>
                </a:lnTo>
                <a:lnTo>
                  <a:pt x="897139" y="433136"/>
                </a:lnTo>
                <a:cubicBezTo>
                  <a:pt x="780189" y="433136"/>
                  <a:pt x="685383" y="527942"/>
                  <a:pt x="685383" y="644892"/>
                </a:cubicBezTo>
                <a:cubicBezTo>
                  <a:pt x="685383" y="761842"/>
                  <a:pt x="780189" y="856648"/>
                  <a:pt x="897139" y="856648"/>
                </a:cubicBezTo>
                <a:lnTo>
                  <a:pt x="904775" y="855107"/>
                </a:lnTo>
                <a:lnTo>
                  <a:pt x="904775" y="1097300"/>
                </a:lnTo>
                <a:lnTo>
                  <a:pt x="683061" y="1097300"/>
                </a:lnTo>
                <a:lnTo>
                  <a:pt x="684999" y="1116529"/>
                </a:lnTo>
                <a:cubicBezTo>
                  <a:pt x="684999" y="1233479"/>
                  <a:pt x="590193" y="1328285"/>
                  <a:pt x="473243" y="1328285"/>
                </a:cubicBezTo>
                <a:cubicBezTo>
                  <a:pt x="356293" y="1328285"/>
                  <a:pt x="261487" y="1233479"/>
                  <a:pt x="261487" y="1116529"/>
                </a:cubicBezTo>
                <a:lnTo>
                  <a:pt x="263426" y="1097300"/>
                </a:lnTo>
                <a:lnTo>
                  <a:pt x="0" y="1097300"/>
                </a:lnTo>
                <a:lnTo>
                  <a:pt x="0" y="856003"/>
                </a:lnTo>
                <a:lnTo>
                  <a:pt x="79216" y="840010"/>
                </a:lnTo>
                <a:cubicBezTo>
                  <a:pt x="155219" y="807864"/>
                  <a:pt x="208547" y="732608"/>
                  <a:pt x="208547" y="644895"/>
                </a:cubicBezTo>
                <a:cubicBezTo>
                  <a:pt x="208547" y="557183"/>
                  <a:pt x="155219" y="481926"/>
                  <a:pt x="79216" y="449780"/>
                </a:cubicBezTo>
                <a:lnTo>
                  <a:pt x="0" y="433787"/>
                </a:lnTo>
                <a:lnTo>
                  <a:pt x="0" y="192525"/>
                </a:lnTo>
                <a:lnTo>
                  <a:pt x="253795" y="192525"/>
                </a:lnTo>
                <a:lnTo>
                  <a:pt x="256158" y="169079"/>
                </a:lnTo>
                <a:cubicBezTo>
                  <a:pt x="275904" y="72586"/>
                  <a:pt x="361281" y="0"/>
                  <a:pt x="463612" y="0"/>
                </a:cubicBezTo>
                <a:close/>
              </a:path>
            </a:pathLst>
          </a:custGeom>
          <a:ln w="19050"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6" name="Freihandform: Form 185">
            <a:extLst>
              <a:ext uri="{FF2B5EF4-FFF2-40B4-BE49-F238E27FC236}">
                <a16:creationId xmlns:a16="http://schemas.microsoft.com/office/drawing/2014/main" id="{42051B8A-9602-354F-C282-D0BF79C01580}"/>
              </a:ext>
            </a:extLst>
          </p:cNvPr>
          <p:cNvSpPr/>
          <p:nvPr/>
        </p:nvSpPr>
        <p:spPr>
          <a:xfrm>
            <a:off x="2213809" y="616016"/>
            <a:ext cx="1113326" cy="1106899"/>
          </a:xfrm>
          <a:custGeom>
            <a:avLst/>
            <a:gdLst>
              <a:gd name="connsiteX0" fmla="*/ 0 w 1113326"/>
              <a:gd name="connsiteY0" fmla="*/ 0 h 1106899"/>
              <a:gd name="connsiteX1" fmla="*/ 904775 w 1113326"/>
              <a:gd name="connsiteY1" fmla="*/ 0 h 1106899"/>
              <a:gd name="connsiteX2" fmla="*/ 904775 w 1113326"/>
              <a:gd name="connsiteY2" fmla="*/ 250547 h 1106899"/>
              <a:gd name="connsiteX3" fmla="*/ 944246 w 1113326"/>
              <a:gd name="connsiteY3" fmla="*/ 254526 h 1106899"/>
              <a:gd name="connsiteX4" fmla="*/ 1113326 w 1113326"/>
              <a:gd name="connsiteY4" fmla="*/ 461980 h 1106899"/>
              <a:gd name="connsiteX5" fmla="*/ 944246 w 1113326"/>
              <a:gd name="connsiteY5" fmla="*/ 669434 h 1106899"/>
              <a:gd name="connsiteX6" fmla="*/ 904775 w 1113326"/>
              <a:gd name="connsiteY6" fmla="*/ 673413 h 1106899"/>
              <a:gd name="connsiteX7" fmla="*/ 904775 w 1113326"/>
              <a:gd name="connsiteY7" fmla="*/ 904775 h 1106899"/>
              <a:gd name="connsiteX8" fmla="*/ 671193 w 1113326"/>
              <a:gd name="connsiteY8" fmla="*/ 904775 h 1106899"/>
              <a:gd name="connsiteX9" fmla="*/ 667862 w 1113326"/>
              <a:gd name="connsiteY9" fmla="*/ 937819 h 1106899"/>
              <a:gd name="connsiteX10" fmla="*/ 460408 w 1113326"/>
              <a:gd name="connsiteY10" fmla="*/ 1106899 h 1106899"/>
              <a:gd name="connsiteX11" fmla="*/ 252954 w 1113326"/>
              <a:gd name="connsiteY11" fmla="*/ 937819 h 1106899"/>
              <a:gd name="connsiteX12" fmla="*/ 249623 w 1113326"/>
              <a:gd name="connsiteY12" fmla="*/ 904775 h 1106899"/>
              <a:gd name="connsiteX13" fmla="*/ 0 w 1113326"/>
              <a:gd name="connsiteY13" fmla="*/ 904775 h 1106899"/>
              <a:gd name="connsiteX14" fmla="*/ 0 w 1113326"/>
              <a:gd name="connsiteY14" fmla="*/ 707203 h 1106899"/>
              <a:gd name="connsiteX15" fmla="*/ 40274 w 1113326"/>
              <a:gd name="connsiteY15" fmla="*/ 703143 h 1106899"/>
              <a:gd name="connsiteX16" fmla="*/ 209354 w 1113326"/>
              <a:gd name="connsiteY16" fmla="*/ 495689 h 1106899"/>
              <a:gd name="connsiteX17" fmla="*/ 40274 w 1113326"/>
              <a:gd name="connsiteY17" fmla="*/ 288235 h 1106899"/>
              <a:gd name="connsiteX18" fmla="*/ 0 w 1113326"/>
              <a:gd name="connsiteY18" fmla="*/ 28417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3326" h="1106899">
                <a:moveTo>
                  <a:pt x="0" y="0"/>
                </a:moveTo>
                <a:lnTo>
                  <a:pt x="904775" y="0"/>
                </a:lnTo>
                <a:lnTo>
                  <a:pt x="904775" y="250547"/>
                </a:lnTo>
                <a:lnTo>
                  <a:pt x="944246" y="254526"/>
                </a:lnTo>
                <a:cubicBezTo>
                  <a:pt x="1040740" y="274272"/>
                  <a:pt x="1113326" y="359649"/>
                  <a:pt x="1113326" y="461980"/>
                </a:cubicBezTo>
                <a:cubicBezTo>
                  <a:pt x="1113326" y="564311"/>
                  <a:pt x="1040740" y="649689"/>
                  <a:pt x="944246" y="669434"/>
                </a:cubicBezTo>
                <a:lnTo>
                  <a:pt x="904775" y="673413"/>
                </a:lnTo>
                <a:lnTo>
                  <a:pt x="904775" y="904775"/>
                </a:lnTo>
                <a:lnTo>
                  <a:pt x="671193" y="904775"/>
                </a:lnTo>
                <a:lnTo>
                  <a:pt x="667862" y="937819"/>
                </a:lnTo>
                <a:cubicBezTo>
                  <a:pt x="648117" y="1034313"/>
                  <a:pt x="562739" y="1106899"/>
                  <a:pt x="460408" y="1106899"/>
                </a:cubicBezTo>
                <a:cubicBezTo>
                  <a:pt x="358077" y="1106899"/>
                  <a:pt x="272700" y="1034313"/>
                  <a:pt x="252954" y="937819"/>
                </a:cubicBezTo>
                <a:lnTo>
                  <a:pt x="249623" y="904775"/>
                </a:lnTo>
                <a:lnTo>
                  <a:pt x="0" y="904775"/>
                </a:lnTo>
                <a:lnTo>
                  <a:pt x="0" y="707203"/>
                </a:lnTo>
                <a:lnTo>
                  <a:pt x="40274" y="703143"/>
                </a:lnTo>
                <a:cubicBezTo>
                  <a:pt x="136768" y="683398"/>
                  <a:pt x="209354" y="598020"/>
                  <a:pt x="209354" y="495689"/>
                </a:cubicBezTo>
                <a:cubicBezTo>
                  <a:pt x="209354" y="393358"/>
                  <a:pt x="136768" y="307981"/>
                  <a:pt x="40274" y="288235"/>
                </a:cubicBezTo>
                <a:lnTo>
                  <a:pt x="0" y="2841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DFBA2B04-BE14-F2A6-5C0E-14EB4A4EC411}"/>
              </a:ext>
            </a:extLst>
          </p:cNvPr>
          <p:cNvSpPr/>
          <p:nvPr/>
        </p:nvSpPr>
        <p:spPr>
          <a:xfrm>
            <a:off x="1251885" y="558865"/>
            <a:ext cx="1113325" cy="1126150"/>
          </a:xfrm>
          <a:custGeom>
            <a:avLst/>
            <a:gdLst>
              <a:gd name="connsiteX0" fmla="*/ 0 w 1113325"/>
              <a:gd name="connsiteY0" fmla="*/ 0 h 1126150"/>
              <a:gd name="connsiteX1" fmla="*/ 904775 w 1113325"/>
              <a:gd name="connsiteY1" fmla="*/ 0 h 1126150"/>
              <a:gd name="connsiteX2" fmla="*/ 904775 w 1113325"/>
              <a:gd name="connsiteY2" fmla="*/ 279449 h 1126150"/>
              <a:gd name="connsiteX3" fmla="*/ 944245 w 1113325"/>
              <a:gd name="connsiteY3" fmla="*/ 283428 h 1126150"/>
              <a:gd name="connsiteX4" fmla="*/ 1113325 w 1113325"/>
              <a:gd name="connsiteY4" fmla="*/ 490882 h 1126150"/>
              <a:gd name="connsiteX5" fmla="*/ 944245 w 1113325"/>
              <a:gd name="connsiteY5" fmla="*/ 698336 h 1126150"/>
              <a:gd name="connsiteX6" fmla="*/ 904775 w 1113325"/>
              <a:gd name="connsiteY6" fmla="*/ 702315 h 1126150"/>
              <a:gd name="connsiteX7" fmla="*/ 904775 w 1113325"/>
              <a:gd name="connsiteY7" fmla="*/ 904775 h 1126150"/>
              <a:gd name="connsiteX8" fmla="*/ 659967 w 1113325"/>
              <a:gd name="connsiteY8" fmla="*/ 904775 h 1126150"/>
              <a:gd name="connsiteX9" fmla="*/ 660937 w 1113325"/>
              <a:gd name="connsiteY9" fmla="*/ 914394 h 1126150"/>
              <a:gd name="connsiteX10" fmla="*/ 449181 w 1113325"/>
              <a:gd name="connsiteY10" fmla="*/ 1126150 h 1126150"/>
              <a:gd name="connsiteX11" fmla="*/ 237425 w 1113325"/>
              <a:gd name="connsiteY11" fmla="*/ 914394 h 1126150"/>
              <a:gd name="connsiteX12" fmla="*/ 238395 w 1113325"/>
              <a:gd name="connsiteY12" fmla="*/ 904775 h 1126150"/>
              <a:gd name="connsiteX13" fmla="*/ 0 w 1113325"/>
              <a:gd name="connsiteY13" fmla="*/ 904775 h 112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25" h="1126150">
                <a:moveTo>
                  <a:pt x="0" y="0"/>
                </a:moveTo>
                <a:lnTo>
                  <a:pt x="904775" y="0"/>
                </a:lnTo>
                <a:lnTo>
                  <a:pt x="904775" y="279449"/>
                </a:lnTo>
                <a:lnTo>
                  <a:pt x="944245" y="283428"/>
                </a:lnTo>
                <a:cubicBezTo>
                  <a:pt x="1040739" y="303174"/>
                  <a:pt x="1113325" y="388551"/>
                  <a:pt x="1113325" y="490882"/>
                </a:cubicBezTo>
                <a:cubicBezTo>
                  <a:pt x="1113325" y="593213"/>
                  <a:pt x="1040739" y="678591"/>
                  <a:pt x="944245" y="698336"/>
                </a:cubicBezTo>
                <a:lnTo>
                  <a:pt x="904775" y="702315"/>
                </a:lnTo>
                <a:lnTo>
                  <a:pt x="904775" y="904775"/>
                </a:lnTo>
                <a:lnTo>
                  <a:pt x="659967" y="904775"/>
                </a:lnTo>
                <a:lnTo>
                  <a:pt x="660937" y="914394"/>
                </a:lnTo>
                <a:cubicBezTo>
                  <a:pt x="660937" y="1031344"/>
                  <a:pt x="566131" y="1126150"/>
                  <a:pt x="449181" y="1126150"/>
                </a:cubicBezTo>
                <a:cubicBezTo>
                  <a:pt x="332231" y="1126150"/>
                  <a:pt x="237425" y="1031344"/>
                  <a:pt x="237425" y="914394"/>
                </a:cubicBezTo>
                <a:lnTo>
                  <a:pt x="238395" y="904775"/>
                </a:lnTo>
                <a:lnTo>
                  <a:pt x="0" y="904775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0" name="Freihandform: Form 189">
            <a:extLst>
              <a:ext uri="{FF2B5EF4-FFF2-40B4-BE49-F238E27FC236}">
                <a16:creationId xmlns:a16="http://schemas.microsoft.com/office/drawing/2014/main" id="{FCFD4A63-8D01-4EBA-C16B-587FABE4F569}"/>
              </a:ext>
            </a:extLst>
          </p:cNvPr>
          <p:cNvSpPr/>
          <p:nvPr/>
        </p:nvSpPr>
        <p:spPr>
          <a:xfrm>
            <a:off x="4928135" y="606391"/>
            <a:ext cx="904775" cy="1116523"/>
          </a:xfrm>
          <a:custGeom>
            <a:avLst/>
            <a:gdLst>
              <a:gd name="connsiteX0" fmla="*/ 0 w 904775"/>
              <a:gd name="connsiteY0" fmla="*/ 0 h 1116523"/>
              <a:gd name="connsiteX1" fmla="*/ 904775 w 904775"/>
              <a:gd name="connsiteY1" fmla="*/ 0 h 1116523"/>
              <a:gd name="connsiteX2" fmla="*/ 904775 w 904775"/>
              <a:gd name="connsiteY2" fmla="*/ 266152 h 1116523"/>
              <a:gd name="connsiteX3" fmla="*/ 877124 w 904775"/>
              <a:gd name="connsiteY3" fmla="*/ 268939 h 1116523"/>
              <a:gd name="connsiteX4" fmla="*/ 708044 w 904775"/>
              <a:gd name="connsiteY4" fmla="*/ 476393 h 1116523"/>
              <a:gd name="connsiteX5" fmla="*/ 877124 w 904775"/>
              <a:gd name="connsiteY5" fmla="*/ 683847 h 1116523"/>
              <a:gd name="connsiteX6" fmla="*/ 904775 w 904775"/>
              <a:gd name="connsiteY6" fmla="*/ 686634 h 1116523"/>
              <a:gd name="connsiteX7" fmla="*/ 904775 w 904775"/>
              <a:gd name="connsiteY7" fmla="*/ 904775 h 1116523"/>
              <a:gd name="connsiteX8" fmla="*/ 678585 w 904775"/>
              <a:gd name="connsiteY8" fmla="*/ 904775 h 1116523"/>
              <a:gd name="connsiteX9" fmla="*/ 674284 w 904775"/>
              <a:gd name="connsiteY9" fmla="*/ 947443 h 1116523"/>
              <a:gd name="connsiteX10" fmla="*/ 466830 w 904775"/>
              <a:gd name="connsiteY10" fmla="*/ 1116523 h 1116523"/>
              <a:gd name="connsiteX11" fmla="*/ 259376 w 904775"/>
              <a:gd name="connsiteY11" fmla="*/ 947443 h 1116523"/>
              <a:gd name="connsiteX12" fmla="*/ 255075 w 904775"/>
              <a:gd name="connsiteY12" fmla="*/ 904775 h 1116523"/>
              <a:gd name="connsiteX13" fmla="*/ 0 w 904775"/>
              <a:gd name="connsiteY13" fmla="*/ 904775 h 1116523"/>
              <a:gd name="connsiteX14" fmla="*/ 0 w 904775"/>
              <a:gd name="connsiteY14" fmla="*/ 687503 h 1116523"/>
              <a:gd name="connsiteX15" fmla="*/ 6411 w 904775"/>
              <a:gd name="connsiteY15" fmla="*/ 688149 h 1116523"/>
              <a:gd name="connsiteX16" fmla="*/ 218167 w 904775"/>
              <a:gd name="connsiteY16" fmla="*/ 476393 h 1116523"/>
              <a:gd name="connsiteX17" fmla="*/ 6411 w 904775"/>
              <a:gd name="connsiteY17" fmla="*/ 264637 h 1116523"/>
              <a:gd name="connsiteX18" fmla="*/ 0 w 904775"/>
              <a:gd name="connsiteY18" fmla="*/ 265283 h 111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23">
                <a:moveTo>
                  <a:pt x="0" y="0"/>
                </a:moveTo>
                <a:lnTo>
                  <a:pt x="904775" y="0"/>
                </a:lnTo>
                <a:lnTo>
                  <a:pt x="904775" y="266152"/>
                </a:lnTo>
                <a:lnTo>
                  <a:pt x="877124" y="268939"/>
                </a:lnTo>
                <a:cubicBezTo>
                  <a:pt x="780630" y="288685"/>
                  <a:pt x="708044" y="374062"/>
                  <a:pt x="708044" y="476393"/>
                </a:cubicBezTo>
                <a:cubicBezTo>
                  <a:pt x="708044" y="578724"/>
                  <a:pt x="780630" y="664102"/>
                  <a:pt x="877124" y="683847"/>
                </a:cubicBezTo>
                <a:lnTo>
                  <a:pt x="904775" y="686634"/>
                </a:lnTo>
                <a:lnTo>
                  <a:pt x="904775" y="904775"/>
                </a:lnTo>
                <a:lnTo>
                  <a:pt x="678585" y="904775"/>
                </a:lnTo>
                <a:lnTo>
                  <a:pt x="674284" y="947443"/>
                </a:lnTo>
                <a:cubicBezTo>
                  <a:pt x="654539" y="1043937"/>
                  <a:pt x="569162" y="1116523"/>
                  <a:pt x="466830" y="1116523"/>
                </a:cubicBezTo>
                <a:cubicBezTo>
                  <a:pt x="364499" y="1116523"/>
                  <a:pt x="279122" y="1043937"/>
                  <a:pt x="259376" y="947443"/>
                </a:cubicBezTo>
                <a:lnTo>
                  <a:pt x="255075" y="904775"/>
                </a:lnTo>
                <a:lnTo>
                  <a:pt x="0" y="904775"/>
                </a:lnTo>
                <a:lnTo>
                  <a:pt x="0" y="687503"/>
                </a:lnTo>
                <a:lnTo>
                  <a:pt x="6411" y="688149"/>
                </a:lnTo>
                <a:cubicBezTo>
                  <a:pt x="123361" y="688149"/>
                  <a:pt x="218167" y="593343"/>
                  <a:pt x="218167" y="476393"/>
                </a:cubicBezTo>
                <a:cubicBezTo>
                  <a:pt x="218167" y="359443"/>
                  <a:pt x="123361" y="264637"/>
                  <a:pt x="6411" y="264637"/>
                </a:cubicBezTo>
                <a:lnTo>
                  <a:pt x="0" y="265283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71" name="Freihandform: Form 470">
            <a:extLst>
              <a:ext uri="{FF2B5EF4-FFF2-40B4-BE49-F238E27FC236}">
                <a16:creationId xmlns:a16="http://schemas.microsoft.com/office/drawing/2014/main" id="{E35352CF-ABF8-8658-9831-A79C4E91B222}"/>
              </a:ext>
            </a:extLst>
          </p:cNvPr>
          <p:cNvSpPr/>
          <p:nvPr/>
        </p:nvSpPr>
        <p:spPr>
          <a:xfrm>
            <a:off x="5635596" y="616015"/>
            <a:ext cx="1102088" cy="1097272"/>
          </a:xfrm>
          <a:custGeom>
            <a:avLst/>
            <a:gdLst>
              <a:gd name="connsiteX0" fmla="*/ 197313 w 1102088"/>
              <a:gd name="connsiteY0" fmla="*/ 0 h 1097272"/>
              <a:gd name="connsiteX1" fmla="*/ 1102088 w 1102088"/>
              <a:gd name="connsiteY1" fmla="*/ 0 h 1097272"/>
              <a:gd name="connsiteX2" fmla="*/ 1102088 w 1102088"/>
              <a:gd name="connsiteY2" fmla="*/ 260175 h 1097272"/>
              <a:gd name="connsiteX3" fmla="*/ 1098883 w 1102088"/>
              <a:gd name="connsiteY3" fmla="*/ 259852 h 1097272"/>
              <a:gd name="connsiteX4" fmla="*/ 887127 w 1102088"/>
              <a:gd name="connsiteY4" fmla="*/ 471608 h 1097272"/>
              <a:gd name="connsiteX5" fmla="*/ 1098883 w 1102088"/>
              <a:gd name="connsiteY5" fmla="*/ 683364 h 1097272"/>
              <a:gd name="connsiteX6" fmla="*/ 1102088 w 1102088"/>
              <a:gd name="connsiteY6" fmla="*/ 683041 h 1097272"/>
              <a:gd name="connsiteX7" fmla="*/ 1102088 w 1102088"/>
              <a:gd name="connsiteY7" fmla="*/ 904775 h 1097272"/>
              <a:gd name="connsiteX8" fmla="*/ 885185 w 1102088"/>
              <a:gd name="connsiteY8" fmla="*/ 904775 h 1097272"/>
              <a:gd name="connsiteX9" fmla="*/ 882824 w 1102088"/>
              <a:gd name="connsiteY9" fmla="*/ 928192 h 1097272"/>
              <a:gd name="connsiteX10" fmla="*/ 675370 w 1102088"/>
              <a:gd name="connsiteY10" fmla="*/ 1097272 h 1097272"/>
              <a:gd name="connsiteX11" fmla="*/ 467916 w 1102088"/>
              <a:gd name="connsiteY11" fmla="*/ 928192 h 1097272"/>
              <a:gd name="connsiteX12" fmla="*/ 465556 w 1102088"/>
              <a:gd name="connsiteY12" fmla="*/ 904775 h 1097272"/>
              <a:gd name="connsiteX13" fmla="*/ 197313 w 1102088"/>
              <a:gd name="connsiteY13" fmla="*/ 904775 h 1097272"/>
              <a:gd name="connsiteX14" fmla="*/ 197313 w 1102088"/>
              <a:gd name="connsiteY14" fmla="*/ 681930 h 1097272"/>
              <a:gd name="connsiteX15" fmla="*/ 169079 w 1102088"/>
              <a:gd name="connsiteY15" fmla="*/ 679084 h 1097272"/>
              <a:gd name="connsiteX16" fmla="*/ 0 w 1102088"/>
              <a:gd name="connsiteY16" fmla="*/ 471630 h 1097272"/>
              <a:gd name="connsiteX17" fmla="*/ 169079 w 1102088"/>
              <a:gd name="connsiteY17" fmla="*/ 264176 h 1097272"/>
              <a:gd name="connsiteX18" fmla="*/ 197313 w 1102088"/>
              <a:gd name="connsiteY18" fmla="*/ 261330 h 109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2088" h="1097272">
                <a:moveTo>
                  <a:pt x="197313" y="0"/>
                </a:moveTo>
                <a:lnTo>
                  <a:pt x="1102088" y="0"/>
                </a:lnTo>
                <a:lnTo>
                  <a:pt x="1102088" y="260175"/>
                </a:lnTo>
                <a:lnTo>
                  <a:pt x="1098883" y="259852"/>
                </a:lnTo>
                <a:cubicBezTo>
                  <a:pt x="981933" y="259852"/>
                  <a:pt x="887127" y="354658"/>
                  <a:pt x="887127" y="471608"/>
                </a:cubicBezTo>
                <a:cubicBezTo>
                  <a:pt x="887127" y="588558"/>
                  <a:pt x="981933" y="683364"/>
                  <a:pt x="1098883" y="683364"/>
                </a:cubicBezTo>
                <a:lnTo>
                  <a:pt x="1102088" y="683041"/>
                </a:lnTo>
                <a:lnTo>
                  <a:pt x="1102088" y="904775"/>
                </a:lnTo>
                <a:lnTo>
                  <a:pt x="885185" y="904775"/>
                </a:lnTo>
                <a:lnTo>
                  <a:pt x="882824" y="928192"/>
                </a:lnTo>
                <a:cubicBezTo>
                  <a:pt x="863079" y="1024686"/>
                  <a:pt x="777702" y="1097272"/>
                  <a:pt x="675370" y="1097272"/>
                </a:cubicBezTo>
                <a:cubicBezTo>
                  <a:pt x="573039" y="1097272"/>
                  <a:pt x="487662" y="1024686"/>
                  <a:pt x="467916" y="928192"/>
                </a:cubicBezTo>
                <a:lnTo>
                  <a:pt x="465556" y="904775"/>
                </a:lnTo>
                <a:lnTo>
                  <a:pt x="197313" y="904775"/>
                </a:lnTo>
                <a:lnTo>
                  <a:pt x="197313" y="681930"/>
                </a:lnTo>
                <a:lnTo>
                  <a:pt x="169079" y="679084"/>
                </a:lnTo>
                <a:cubicBezTo>
                  <a:pt x="72586" y="659339"/>
                  <a:pt x="0" y="573961"/>
                  <a:pt x="0" y="471630"/>
                </a:cubicBezTo>
                <a:cubicBezTo>
                  <a:pt x="0" y="369299"/>
                  <a:pt x="72586" y="283922"/>
                  <a:pt x="169079" y="264176"/>
                </a:cubicBezTo>
                <a:lnTo>
                  <a:pt x="197313" y="261330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4" name="Freihandform: Form 193">
            <a:extLst>
              <a:ext uri="{FF2B5EF4-FFF2-40B4-BE49-F238E27FC236}">
                <a16:creationId xmlns:a16="http://schemas.microsoft.com/office/drawing/2014/main" id="{AE963786-B682-38D5-B5D6-4B8ABD4734E1}"/>
              </a:ext>
            </a:extLst>
          </p:cNvPr>
          <p:cNvSpPr/>
          <p:nvPr/>
        </p:nvSpPr>
        <p:spPr>
          <a:xfrm>
            <a:off x="6522715" y="616015"/>
            <a:ext cx="1327090" cy="904775"/>
          </a:xfrm>
          <a:custGeom>
            <a:avLst/>
            <a:gdLst>
              <a:gd name="connsiteX0" fmla="*/ 214969 w 1327090"/>
              <a:gd name="connsiteY0" fmla="*/ 0 h 904775"/>
              <a:gd name="connsiteX1" fmla="*/ 1119744 w 1327090"/>
              <a:gd name="connsiteY1" fmla="*/ 0 h 904775"/>
              <a:gd name="connsiteX2" fmla="*/ 1119744 w 1327090"/>
              <a:gd name="connsiteY2" fmla="*/ 260297 h 904775"/>
              <a:gd name="connsiteX3" fmla="*/ 1158011 w 1327090"/>
              <a:gd name="connsiteY3" fmla="*/ 264154 h 904775"/>
              <a:gd name="connsiteX4" fmla="*/ 1327090 w 1327090"/>
              <a:gd name="connsiteY4" fmla="*/ 471608 h 904775"/>
              <a:gd name="connsiteX5" fmla="*/ 1158011 w 1327090"/>
              <a:gd name="connsiteY5" fmla="*/ 679062 h 904775"/>
              <a:gd name="connsiteX6" fmla="*/ 1119744 w 1327090"/>
              <a:gd name="connsiteY6" fmla="*/ 682919 h 904775"/>
              <a:gd name="connsiteX7" fmla="*/ 1119744 w 1327090"/>
              <a:gd name="connsiteY7" fmla="*/ 904775 h 904775"/>
              <a:gd name="connsiteX8" fmla="*/ 885927 w 1327090"/>
              <a:gd name="connsiteY8" fmla="*/ 904775 h 904775"/>
              <a:gd name="connsiteX9" fmla="*/ 885933 w 1327090"/>
              <a:gd name="connsiteY9" fmla="*/ 904746 h 904775"/>
              <a:gd name="connsiteX10" fmla="*/ 674177 w 1327090"/>
              <a:gd name="connsiteY10" fmla="*/ 692990 h 904775"/>
              <a:gd name="connsiteX11" fmla="*/ 462421 w 1327090"/>
              <a:gd name="connsiteY11" fmla="*/ 904746 h 904775"/>
              <a:gd name="connsiteX12" fmla="*/ 462427 w 1327090"/>
              <a:gd name="connsiteY12" fmla="*/ 904775 h 904775"/>
              <a:gd name="connsiteX13" fmla="*/ 214969 w 1327090"/>
              <a:gd name="connsiteY13" fmla="*/ 904775 h 904775"/>
              <a:gd name="connsiteX14" fmla="*/ 214969 w 1327090"/>
              <a:gd name="connsiteY14" fmla="*/ 683040 h 904775"/>
              <a:gd name="connsiteX15" fmla="*/ 211756 w 1327090"/>
              <a:gd name="connsiteY15" fmla="*/ 683364 h 904775"/>
              <a:gd name="connsiteX16" fmla="*/ 0 w 1327090"/>
              <a:gd name="connsiteY16" fmla="*/ 471608 h 904775"/>
              <a:gd name="connsiteX17" fmla="*/ 211756 w 1327090"/>
              <a:gd name="connsiteY17" fmla="*/ 259852 h 904775"/>
              <a:gd name="connsiteX18" fmla="*/ 214969 w 1327090"/>
              <a:gd name="connsiteY18" fmla="*/ 2601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090" h="904775">
                <a:moveTo>
                  <a:pt x="214969" y="0"/>
                </a:moveTo>
                <a:lnTo>
                  <a:pt x="1119744" y="0"/>
                </a:lnTo>
                <a:lnTo>
                  <a:pt x="1119744" y="260297"/>
                </a:lnTo>
                <a:lnTo>
                  <a:pt x="1158011" y="264154"/>
                </a:lnTo>
                <a:cubicBezTo>
                  <a:pt x="1254504" y="283900"/>
                  <a:pt x="1327090" y="369277"/>
                  <a:pt x="1327090" y="471608"/>
                </a:cubicBezTo>
                <a:cubicBezTo>
                  <a:pt x="1327090" y="573939"/>
                  <a:pt x="1254504" y="659317"/>
                  <a:pt x="1158011" y="679062"/>
                </a:cubicBezTo>
                <a:lnTo>
                  <a:pt x="1119744" y="682919"/>
                </a:lnTo>
                <a:lnTo>
                  <a:pt x="1119744" y="904775"/>
                </a:lnTo>
                <a:lnTo>
                  <a:pt x="885927" y="904775"/>
                </a:lnTo>
                <a:lnTo>
                  <a:pt x="885933" y="904746"/>
                </a:lnTo>
                <a:cubicBezTo>
                  <a:pt x="885933" y="787796"/>
                  <a:pt x="791127" y="692990"/>
                  <a:pt x="674177" y="692990"/>
                </a:cubicBezTo>
                <a:cubicBezTo>
                  <a:pt x="557227" y="692990"/>
                  <a:pt x="462421" y="787796"/>
                  <a:pt x="462421" y="904746"/>
                </a:cubicBezTo>
                <a:lnTo>
                  <a:pt x="462427" y="904775"/>
                </a:lnTo>
                <a:lnTo>
                  <a:pt x="214969" y="904775"/>
                </a:lnTo>
                <a:lnTo>
                  <a:pt x="214969" y="683040"/>
                </a:lnTo>
                <a:lnTo>
                  <a:pt x="211756" y="683364"/>
                </a:lnTo>
                <a:cubicBezTo>
                  <a:pt x="94806" y="683364"/>
                  <a:pt x="0" y="588558"/>
                  <a:pt x="0" y="471608"/>
                </a:cubicBezTo>
                <a:cubicBezTo>
                  <a:pt x="0" y="354658"/>
                  <a:pt x="94806" y="259852"/>
                  <a:pt x="211756" y="259852"/>
                </a:cubicBezTo>
                <a:lnTo>
                  <a:pt x="214969" y="260176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6" name="Freihandform: Form 195">
            <a:extLst>
              <a:ext uri="{FF2B5EF4-FFF2-40B4-BE49-F238E27FC236}">
                <a16:creationId xmlns:a16="http://schemas.microsoft.com/office/drawing/2014/main" id="{9A9CD8C3-AF32-C950-FCB7-71B147DD6E50}"/>
              </a:ext>
            </a:extLst>
          </p:cNvPr>
          <p:cNvSpPr/>
          <p:nvPr/>
        </p:nvSpPr>
        <p:spPr>
          <a:xfrm>
            <a:off x="7642460" y="616014"/>
            <a:ext cx="1137387" cy="1126124"/>
          </a:xfrm>
          <a:custGeom>
            <a:avLst/>
            <a:gdLst>
              <a:gd name="connsiteX0" fmla="*/ 0 w 1137387"/>
              <a:gd name="connsiteY0" fmla="*/ 0 h 1126124"/>
              <a:gd name="connsiteX1" fmla="*/ 904775 w 1137387"/>
              <a:gd name="connsiteY1" fmla="*/ 0 h 1126124"/>
              <a:gd name="connsiteX2" fmla="*/ 904775 w 1137387"/>
              <a:gd name="connsiteY2" fmla="*/ 252328 h 1126124"/>
              <a:gd name="connsiteX3" fmla="*/ 925631 w 1137387"/>
              <a:gd name="connsiteY3" fmla="*/ 250225 h 1126124"/>
              <a:gd name="connsiteX4" fmla="*/ 1137387 w 1137387"/>
              <a:gd name="connsiteY4" fmla="*/ 461981 h 1126124"/>
              <a:gd name="connsiteX5" fmla="*/ 925631 w 1137387"/>
              <a:gd name="connsiteY5" fmla="*/ 673737 h 1126124"/>
              <a:gd name="connsiteX6" fmla="*/ 904775 w 1137387"/>
              <a:gd name="connsiteY6" fmla="*/ 671635 h 1126124"/>
              <a:gd name="connsiteX7" fmla="*/ 904775 w 1137387"/>
              <a:gd name="connsiteY7" fmla="*/ 904775 h 1126124"/>
              <a:gd name="connsiteX8" fmla="*/ 663183 w 1137387"/>
              <a:gd name="connsiteY8" fmla="*/ 904775 h 1126124"/>
              <a:gd name="connsiteX9" fmla="*/ 664150 w 1137387"/>
              <a:gd name="connsiteY9" fmla="*/ 914368 h 1126124"/>
              <a:gd name="connsiteX10" fmla="*/ 452394 w 1137387"/>
              <a:gd name="connsiteY10" fmla="*/ 1126124 h 1126124"/>
              <a:gd name="connsiteX11" fmla="*/ 240638 w 1137387"/>
              <a:gd name="connsiteY11" fmla="*/ 914368 h 1126124"/>
              <a:gd name="connsiteX12" fmla="*/ 241605 w 1137387"/>
              <a:gd name="connsiteY12" fmla="*/ 904775 h 1126124"/>
              <a:gd name="connsiteX13" fmla="*/ 0 w 1137387"/>
              <a:gd name="connsiteY13" fmla="*/ 904775 h 1126124"/>
              <a:gd name="connsiteX14" fmla="*/ 0 w 1137387"/>
              <a:gd name="connsiteY14" fmla="*/ 682616 h 1126124"/>
              <a:gd name="connsiteX15" fmla="*/ 7217 w 1137387"/>
              <a:gd name="connsiteY15" fmla="*/ 683343 h 1126124"/>
              <a:gd name="connsiteX16" fmla="*/ 218973 w 1137387"/>
              <a:gd name="connsiteY16" fmla="*/ 471587 h 1126124"/>
              <a:gd name="connsiteX17" fmla="*/ 7217 w 1137387"/>
              <a:gd name="connsiteY17" fmla="*/ 259831 h 1126124"/>
              <a:gd name="connsiteX18" fmla="*/ 0 w 1137387"/>
              <a:gd name="connsiteY18" fmla="*/ 260559 h 112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7387" h="1126124">
                <a:moveTo>
                  <a:pt x="0" y="0"/>
                </a:moveTo>
                <a:lnTo>
                  <a:pt x="904775" y="0"/>
                </a:lnTo>
                <a:lnTo>
                  <a:pt x="904775" y="252328"/>
                </a:lnTo>
                <a:lnTo>
                  <a:pt x="925631" y="250225"/>
                </a:lnTo>
                <a:cubicBezTo>
                  <a:pt x="1042581" y="250225"/>
                  <a:pt x="1137387" y="345031"/>
                  <a:pt x="1137387" y="461981"/>
                </a:cubicBezTo>
                <a:cubicBezTo>
                  <a:pt x="1137387" y="578931"/>
                  <a:pt x="1042581" y="673737"/>
                  <a:pt x="925631" y="673737"/>
                </a:cubicBezTo>
                <a:lnTo>
                  <a:pt x="904775" y="671635"/>
                </a:lnTo>
                <a:lnTo>
                  <a:pt x="904775" y="904775"/>
                </a:lnTo>
                <a:lnTo>
                  <a:pt x="663183" y="904775"/>
                </a:lnTo>
                <a:lnTo>
                  <a:pt x="664150" y="914368"/>
                </a:lnTo>
                <a:cubicBezTo>
                  <a:pt x="664150" y="1031318"/>
                  <a:pt x="569344" y="1126124"/>
                  <a:pt x="452394" y="1126124"/>
                </a:cubicBezTo>
                <a:cubicBezTo>
                  <a:pt x="335444" y="1126124"/>
                  <a:pt x="240638" y="1031318"/>
                  <a:pt x="240638" y="914368"/>
                </a:cubicBezTo>
                <a:lnTo>
                  <a:pt x="241605" y="904775"/>
                </a:lnTo>
                <a:lnTo>
                  <a:pt x="0" y="904775"/>
                </a:lnTo>
                <a:lnTo>
                  <a:pt x="0" y="682616"/>
                </a:lnTo>
                <a:lnTo>
                  <a:pt x="7217" y="683343"/>
                </a:lnTo>
                <a:cubicBezTo>
                  <a:pt x="124167" y="683343"/>
                  <a:pt x="218973" y="588537"/>
                  <a:pt x="218973" y="471587"/>
                </a:cubicBezTo>
                <a:cubicBezTo>
                  <a:pt x="218973" y="354637"/>
                  <a:pt x="124167" y="259831"/>
                  <a:pt x="7217" y="259831"/>
                </a:cubicBezTo>
                <a:lnTo>
                  <a:pt x="0" y="260559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1" name="Freihandform: Form 180">
            <a:extLst>
              <a:ext uri="{FF2B5EF4-FFF2-40B4-BE49-F238E27FC236}">
                <a16:creationId xmlns:a16="http://schemas.microsoft.com/office/drawing/2014/main" id="{3D485838-125D-1382-A94A-2BF4A5097EF6}"/>
              </a:ext>
            </a:extLst>
          </p:cNvPr>
          <p:cNvSpPr/>
          <p:nvPr/>
        </p:nvSpPr>
        <p:spPr>
          <a:xfrm>
            <a:off x="9518785" y="334598"/>
            <a:ext cx="1113318" cy="1106876"/>
          </a:xfrm>
          <a:custGeom>
            <a:avLst/>
            <a:gdLst>
              <a:gd name="connsiteX0" fmla="*/ 208543 w 1113318"/>
              <a:gd name="connsiteY0" fmla="*/ 0 h 1106876"/>
              <a:gd name="connsiteX1" fmla="*/ 1113318 w 1113318"/>
              <a:gd name="connsiteY1" fmla="*/ 0 h 1106876"/>
              <a:gd name="connsiteX2" fmla="*/ 1113318 w 1113318"/>
              <a:gd name="connsiteY2" fmla="*/ 904775 h 1106876"/>
              <a:gd name="connsiteX3" fmla="*/ 886153 w 1113318"/>
              <a:gd name="connsiteY3" fmla="*/ 904775 h 1106876"/>
              <a:gd name="connsiteX4" fmla="*/ 882824 w 1113318"/>
              <a:gd name="connsiteY4" fmla="*/ 937796 h 1106876"/>
              <a:gd name="connsiteX5" fmla="*/ 675370 w 1113318"/>
              <a:gd name="connsiteY5" fmla="*/ 1106876 h 1106876"/>
              <a:gd name="connsiteX6" fmla="*/ 467916 w 1113318"/>
              <a:gd name="connsiteY6" fmla="*/ 937796 h 1106876"/>
              <a:gd name="connsiteX7" fmla="*/ 464587 w 1113318"/>
              <a:gd name="connsiteY7" fmla="*/ 904775 h 1106876"/>
              <a:gd name="connsiteX8" fmla="*/ 208543 w 1113318"/>
              <a:gd name="connsiteY8" fmla="*/ 904775 h 1106876"/>
              <a:gd name="connsiteX9" fmla="*/ 208543 w 1113318"/>
              <a:gd name="connsiteY9" fmla="*/ 692666 h 1106876"/>
              <a:gd name="connsiteX10" fmla="*/ 169080 w 1113318"/>
              <a:gd name="connsiteY10" fmla="*/ 688688 h 1106876"/>
              <a:gd name="connsiteX11" fmla="*/ 0 w 1113318"/>
              <a:gd name="connsiteY11" fmla="*/ 481234 h 1106876"/>
              <a:gd name="connsiteX12" fmla="*/ 169080 w 1113318"/>
              <a:gd name="connsiteY12" fmla="*/ 273780 h 1106876"/>
              <a:gd name="connsiteX13" fmla="*/ 208543 w 1113318"/>
              <a:gd name="connsiteY13" fmla="*/ 269802 h 110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18" h="1106876">
                <a:moveTo>
                  <a:pt x="208543" y="0"/>
                </a:moveTo>
                <a:lnTo>
                  <a:pt x="1113318" y="0"/>
                </a:lnTo>
                <a:lnTo>
                  <a:pt x="1113318" y="904775"/>
                </a:lnTo>
                <a:lnTo>
                  <a:pt x="886153" y="904775"/>
                </a:lnTo>
                <a:lnTo>
                  <a:pt x="882824" y="937796"/>
                </a:lnTo>
                <a:cubicBezTo>
                  <a:pt x="863079" y="1034290"/>
                  <a:pt x="777701" y="1106876"/>
                  <a:pt x="675370" y="1106876"/>
                </a:cubicBezTo>
                <a:cubicBezTo>
                  <a:pt x="573039" y="1106876"/>
                  <a:pt x="487662" y="1034290"/>
                  <a:pt x="467916" y="937796"/>
                </a:cubicBezTo>
                <a:lnTo>
                  <a:pt x="464587" y="904775"/>
                </a:lnTo>
                <a:lnTo>
                  <a:pt x="208543" y="904775"/>
                </a:lnTo>
                <a:lnTo>
                  <a:pt x="208543" y="692666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08543" y="269802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75" name="Freihandform: Form 174">
            <a:extLst>
              <a:ext uri="{FF2B5EF4-FFF2-40B4-BE49-F238E27FC236}">
                <a16:creationId xmlns:a16="http://schemas.microsoft.com/office/drawing/2014/main" id="{441D2107-18F3-520A-3D58-AFC33E6C93D5}"/>
              </a:ext>
            </a:extLst>
          </p:cNvPr>
          <p:cNvSpPr/>
          <p:nvPr/>
        </p:nvSpPr>
        <p:spPr>
          <a:xfrm>
            <a:off x="3807593" y="616015"/>
            <a:ext cx="1327496" cy="1106899"/>
          </a:xfrm>
          <a:custGeom>
            <a:avLst/>
            <a:gdLst>
              <a:gd name="connsiteX0" fmla="*/ 215766 w 1327496"/>
              <a:gd name="connsiteY0" fmla="*/ 0 h 1106899"/>
              <a:gd name="connsiteX1" fmla="*/ 1120541 w 1327496"/>
              <a:gd name="connsiteY1" fmla="*/ 0 h 1106899"/>
              <a:gd name="connsiteX2" fmla="*/ 1120541 w 1327496"/>
              <a:gd name="connsiteY2" fmla="*/ 250709 h 1106899"/>
              <a:gd name="connsiteX3" fmla="*/ 1158417 w 1327496"/>
              <a:gd name="connsiteY3" fmla="*/ 254527 h 1106899"/>
              <a:gd name="connsiteX4" fmla="*/ 1327496 w 1327496"/>
              <a:gd name="connsiteY4" fmla="*/ 461981 h 1106899"/>
              <a:gd name="connsiteX5" fmla="*/ 1158417 w 1327496"/>
              <a:gd name="connsiteY5" fmla="*/ 669435 h 1106899"/>
              <a:gd name="connsiteX6" fmla="*/ 1120541 w 1327496"/>
              <a:gd name="connsiteY6" fmla="*/ 673253 h 1106899"/>
              <a:gd name="connsiteX7" fmla="*/ 1120541 w 1327496"/>
              <a:gd name="connsiteY7" fmla="*/ 904775 h 1106899"/>
              <a:gd name="connsiteX8" fmla="*/ 885182 w 1327496"/>
              <a:gd name="connsiteY8" fmla="*/ 904775 h 1106899"/>
              <a:gd name="connsiteX9" fmla="*/ 870485 w 1327496"/>
              <a:gd name="connsiteY9" fmla="*/ 977568 h 1106899"/>
              <a:gd name="connsiteX10" fmla="*/ 675370 w 1327496"/>
              <a:gd name="connsiteY10" fmla="*/ 1106899 h 1106899"/>
              <a:gd name="connsiteX11" fmla="*/ 480255 w 1327496"/>
              <a:gd name="connsiteY11" fmla="*/ 977568 h 1106899"/>
              <a:gd name="connsiteX12" fmla="*/ 465559 w 1327496"/>
              <a:gd name="connsiteY12" fmla="*/ 904775 h 1106899"/>
              <a:gd name="connsiteX13" fmla="*/ 215766 w 1327496"/>
              <a:gd name="connsiteY13" fmla="*/ 904775 h 1106899"/>
              <a:gd name="connsiteX14" fmla="*/ 215766 w 1327496"/>
              <a:gd name="connsiteY14" fmla="*/ 692609 h 1106899"/>
              <a:gd name="connsiteX15" fmla="*/ 211756 w 1327496"/>
              <a:gd name="connsiteY15" fmla="*/ 693013 h 1106899"/>
              <a:gd name="connsiteX16" fmla="*/ 0 w 1327496"/>
              <a:gd name="connsiteY16" fmla="*/ 481257 h 1106899"/>
              <a:gd name="connsiteX17" fmla="*/ 211756 w 1327496"/>
              <a:gd name="connsiteY17" fmla="*/ 269501 h 1106899"/>
              <a:gd name="connsiteX18" fmla="*/ 215766 w 1327496"/>
              <a:gd name="connsiteY18" fmla="*/ 26990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496" h="1106899">
                <a:moveTo>
                  <a:pt x="215766" y="0"/>
                </a:moveTo>
                <a:lnTo>
                  <a:pt x="1120541" y="0"/>
                </a:lnTo>
                <a:lnTo>
                  <a:pt x="1120541" y="250709"/>
                </a:lnTo>
                <a:lnTo>
                  <a:pt x="1158417" y="254527"/>
                </a:lnTo>
                <a:cubicBezTo>
                  <a:pt x="1254910" y="274273"/>
                  <a:pt x="1327496" y="359650"/>
                  <a:pt x="1327496" y="461981"/>
                </a:cubicBezTo>
                <a:cubicBezTo>
                  <a:pt x="1327496" y="564312"/>
                  <a:pt x="1254910" y="649690"/>
                  <a:pt x="1158417" y="669435"/>
                </a:cubicBezTo>
                <a:lnTo>
                  <a:pt x="1120541" y="673253"/>
                </a:lnTo>
                <a:lnTo>
                  <a:pt x="1120541" y="904775"/>
                </a:lnTo>
                <a:lnTo>
                  <a:pt x="885182" y="904775"/>
                </a:lnTo>
                <a:lnTo>
                  <a:pt x="870485" y="977568"/>
                </a:lnTo>
                <a:cubicBezTo>
                  <a:pt x="838339" y="1053571"/>
                  <a:pt x="763083" y="1106899"/>
                  <a:pt x="675370" y="1106899"/>
                </a:cubicBezTo>
                <a:cubicBezTo>
                  <a:pt x="587658" y="1106899"/>
                  <a:pt x="512401" y="1053571"/>
                  <a:pt x="480255" y="977568"/>
                </a:cubicBezTo>
                <a:lnTo>
                  <a:pt x="465559" y="904775"/>
                </a:lnTo>
                <a:lnTo>
                  <a:pt x="215766" y="904775"/>
                </a:lnTo>
                <a:lnTo>
                  <a:pt x="215766" y="692609"/>
                </a:lnTo>
                <a:lnTo>
                  <a:pt x="211756" y="693013"/>
                </a:lnTo>
                <a:cubicBezTo>
                  <a:pt x="94806" y="693013"/>
                  <a:pt x="0" y="598207"/>
                  <a:pt x="0" y="481257"/>
                </a:cubicBezTo>
                <a:cubicBezTo>
                  <a:pt x="0" y="364307"/>
                  <a:pt x="94806" y="269501"/>
                  <a:pt x="211756" y="269501"/>
                </a:cubicBezTo>
                <a:lnTo>
                  <a:pt x="215766" y="26990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17" name="Freihandform: Form 216">
            <a:extLst>
              <a:ext uri="{FF2B5EF4-FFF2-40B4-BE49-F238E27FC236}">
                <a16:creationId xmlns:a16="http://schemas.microsoft.com/office/drawing/2014/main" id="{67FC5E34-9439-0291-15CF-7C527949D020}"/>
              </a:ext>
            </a:extLst>
          </p:cNvPr>
          <p:cNvSpPr/>
          <p:nvPr/>
        </p:nvSpPr>
        <p:spPr>
          <a:xfrm>
            <a:off x="3128210" y="616015"/>
            <a:ext cx="904775" cy="913555"/>
          </a:xfrm>
          <a:custGeom>
            <a:avLst/>
            <a:gdLst>
              <a:gd name="connsiteX0" fmla="*/ 0 w 904775"/>
              <a:gd name="connsiteY0" fmla="*/ 0 h 913555"/>
              <a:gd name="connsiteX1" fmla="*/ 904775 w 904775"/>
              <a:gd name="connsiteY1" fmla="*/ 0 h 913555"/>
              <a:gd name="connsiteX2" fmla="*/ 904775 w 904775"/>
              <a:gd name="connsiteY2" fmla="*/ 270800 h 913555"/>
              <a:gd name="connsiteX3" fmla="*/ 891939 w 904775"/>
              <a:gd name="connsiteY3" fmla="*/ 269506 h 913555"/>
              <a:gd name="connsiteX4" fmla="*/ 680183 w 904775"/>
              <a:gd name="connsiteY4" fmla="*/ 481262 h 913555"/>
              <a:gd name="connsiteX5" fmla="*/ 891939 w 904775"/>
              <a:gd name="connsiteY5" fmla="*/ 693018 h 913555"/>
              <a:gd name="connsiteX6" fmla="*/ 904775 w 904775"/>
              <a:gd name="connsiteY6" fmla="*/ 691724 h 913555"/>
              <a:gd name="connsiteX7" fmla="*/ 904775 w 904775"/>
              <a:gd name="connsiteY7" fmla="*/ 904775 h 913555"/>
              <a:gd name="connsiteX8" fmla="*/ 660133 w 904775"/>
              <a:gd name="connsiteY8" fmla="*/ 904775 h 913555"/>
              <a:gd name="connsiteX9" fmla="*/ 660052 w 904775"/>
              <a:gd name="connsiteY9" fmla="*/ 905584 h 913555"/>
              <a:gd name="connsiteX10" fmla="*/ 656635 w 904775"/>
              <a:gd name="connsiteY10" fmla="*/ 871693 h 913555"/>
              <a:gd name="connsiteX11" fmla="*/ 449181 w 904775"/>
              <a:gd name="connsiteY11" fmla="*/ 702613 h 913555"/>
              <a:gd name="connsiteX12" fmla="*/ 241727 w 904775"/>
              <a:gd name="connsiteY12" fmla="*/ 871693 h 913555"/>
              <a:gd name="connsiteX13" fmla="*/ 237507 w 904775"/>
              <a:gd name="connsiteY13" fmla="*/ 913555 h 913555"/>
              <a:gd name="connsiteX14" fmla="*/ 236622 w 904775"/>
              <a:gd name="connsiteY14" fmla="*/ 904775 h 913555"/>
              <a:gd name="connsiteX15" fmla="*/ 0 w 904775"/>
              <a:gd name="connsiteY15" fmla="*/ 904775 h 913555"/>
              <a:gd name="connsiteX16" fmla="*/ 0 w 904775"/>
              <a:gd name="connsiteY16" fmla="*/ 673503 h 913555"/>
              <a:gd name="connsiteX17" fmla="*/ 39873 w 904775"/>
              <a:gd name="connsiteY17" fmla="*/ 669484 h 913555"/>
              <a:gd name="connsiteX18" fmla="*/ 208953 w 904775"/>
              <a:gd name="connsiteY18" fmla="*/ 462030 h 913555"/>
              <a:gd name="connsiteX19" fmla="*/ 39873 w 904775"/>
              <a:gd name="connsiteY19" fmla="*/ 254576 h 913555"/>
              <a:gd name="connsiteX20" fmla="*/ 0 w 904775"/>
              <a:gd name="connsiteY20" fmla="*/ 250557 h 91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4775" h="913555">
                <a:moveTo>
                  <a:pt x="0" y="0"/>
                </a:moveTo>
                <a:lnTo>
                  <a:pt x="904775" y="0"/>
                </a:lnTo>
                <a:lnTo>
                  <a:pt x="904775" y="270800"/>
                </a:lnTo>
                <a:lnTo>
                  <a:pt x="891939" y="269506"/>
                </a:lnTo>
                <a:cubicBezTo>
                  <a:pt x="774989" y="269506"/>
                  <a:pt x="680183" y="364312"/>
                  <a:pt x="680183" y="481262"/>
                </a:cubicBezTo>
                <a:cubicBezTo>
                  <a:pt x="680183" y="598212"/>
                  <a:pt x="774989" y="693018"/>
                  <a:pt x="891939" y="693018"/>
                </a:cubicBezTo>
                <a:lnTo>
                  <a:pt x="904775" y="691724"/>
                </a:lnTo>
                <a:lnTo>
                  <a:pt x="904775" y="904775"/>
                </a:lnTo>
                <a:lnTo>
                  <a:pt x="660133" y="904775"/>
                </a:lnTo>
                <a:lnTo>
                  <a:pt x="660052" y="905584"/>
                </a:lnTo>
                <a:lnTo>
                  <a:pt x="656635" y="871693"/>
                </a:lnTo>
                <a:cubicBezTo>
                  <a:pt x="636890" y="775199"/>
                  <a:pt x="551512" y="702613"/>
                  <a:pt x="449181" y="702613"/>
                </a:cubicBezTo>
                <a:cubicBezTo>
                  <a:pt x="346850" y="702613"/>
                  <a:pt x="261473" y="775199"/>
                  <a:pt x="241727" y="871693"/>
                </a:cubicBezTo>
                <a:lnTo>
                  <a:pt x="237507" y="913555"/>
                </a:lnTo>
                <a:lnTo>
                  <a:pt x="236622" y="904775"/>
                </a:lnTo>
                <a:lnTo>
                  <a:pt x="0" y="904775"/>
                </a:lnTo>
                <a:lnTo>
                  <a:pt x="0" y="673503"/>
                </a:lnTo>
                <a:lnTo>
                  <a:pt x="39873" y="669484"/>
                </a:lnTo>
                <a:cubicBezTo>
                  <a:pt x="136367" y="649739"/>
                  <a:pt x="208953" y="564361"/>
                  <a:pt x="208953" y="462030"/>
                </a:cubicBezTo>
                <a:cubicBezTo>
                  <a:pt x="208953" y="359699"/>
                  <a:pt x="136367" y="274322"/>
                  <a:pt x="39873" y="254576"/>
                </a:cubicBezTo>
                <a:lnTo>
                  <a:pt x="0" y="250557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6" name="Freihandform: Form 305">
            <a:extLst>
              <a:ext uri="{FF2B5EF4-FFF2-40B4-BE49-F238E27FC236}">
                <a16:creationId xmlns:a16="http://schemas.microsoft.com/office/drawing/2014/main" id="{82036F5E-7942-020E-6B4A-6671F438613E}"/>
              </a:ext>
            </a:extLst>
          </p:cNvPr>
          <p:cNvSpPr/>
          <p:nvPr/>
        </p:nvSpPr>
        <p:spPr>
          <a:xfrm>
            <a:off x="1251985" y="2213785"/>
            <a:ext cx="1084451" cy="1328267"/>
          </a:xfrm>
          <a:custGeom>
            <a:avLst/>
            <a:gdLst>
              <a:gd name="connsiteX0" fmla="*/ 439555 w 1084451"/>
              <a:gd name="connsiteY0" fmla="*/ 0 h 1328267"/>
              <a:gd name="connsiteX1" fmla="*/ 651311 w 1084451"/>
              <a:gd name="connsiteY1" fmla="*/ 211756 h 1328267"/>
              <a:gd name="connsiteX2" fmla="*/ 651309 w 1084451"/>
              <a:gd name="connsiteY2" fmla="*/ 211779 h 1328267"/>
              <a:gd name="connsiteX3" fmla="*/ 904775 w 1084451"/>
              <a:gd name="connsiteY3" fmla="*/ 211779 h 1328267"/>
              <a:gd name="connsiteX4" fmla="*/ 904775 w 1084451"/>
              <a:gd name="connsiteY4" fmla="*/ 494122 h 1328267"/>
              <a:gd name="connsiteX5" fmla="*/ 915371 w 1084451"/>
              <a:gd name="connsiteY5" fmla="*/ 495190 h 1328267"/>
              <a:gd name="connsiteX6" fmla="*/ 1084451 w 1084451"/>
              <a:gd name="connsiteY6" fmla="*/ 702644 h 1328267"/>
              <a:gd name="connsiteX7" fmla="*/ 915371 w 1084451"/>
              <a:gd name="connsiteY7" fmla="*/ 910098 h 1328267"/>
              <a:gd name="connsiteX8" fmla="*/ 904775 w 1084451"/>
              <a:gd name="connsiteY8" fmla="*/ 911166 h 1328267"/>
              <a:gd name="connsiteX9" fmla="*/ 904775 w 1084451"/>
              <a:gd name="connsiteY9" fmla="*/ 1116554 h 1328267"/>
              <a:gd name="connsiteX10" fmla="*/ 632059 w 1084451"/>
              <a:gd name="connsiteY10" fmla="*/ 1116554 h 1328267"/>
              <a:gd name="connsiteX11" fmla="*/ 627761 w 1084451"/>
              <a:gd name="connsiteY11" fmla="*/ 1159187 h 1328267"/>
              <a:gd name="connsiteX12" fmla="*/ 420307 w 1084451"/>
              <a:gd name="connsiteY12" fmla="*/ 1328267 h 1328267"/>
              <a:gd name="connsiteX13" fmla="*/ 212853 w 1084451"/>
              <a:gd name="connsiteY13" fmla="*/ 1159187 h 1328267"/>
              <a:gd name="connsiteX14" fmla="*/ 208555 w 1084451"/>
              <a:gd name="connsiteY14" fmla="*/ 1116554 h 1328267"/>
              <a:gd name="connsiteX15" fmla="*/ 0 w 1084451"/>
              <a:gd name="connsiteY15" fmla="*/ 1116554 h 1328267"/>
              <a:gd name="connsiteX16" fmla="*/ 0 w 1084451"/>
              <a:gd name="connsiteY16" fmla="*/ 211779 h 1328267"/>
              <a:gd name="connsiteX17" fmla="*/ 227801 w 1084451"/>
              <a:gd name="connsiteY17" fmla="*/ 211779 h 1328267"/>
              <a:gd name="connsiteX18" fmla="*/ 227799 w 1084451"/>
              <a:gd name="connsiteY18" fmla="*/ 211756 h 1328267"/>
              <a:gd name="connsiteX19" fmla="*/ 439555 w 1084451"/>
              <a:gd name="connsiteY19" fmla="*/ 0 h 132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4451" h="1328267">
                <a:moveTo>
                  <a:pt x="439555" y="0"/>
                </a:moveTo>
                <a:cubicBezTo>
                  <a:pt x="556505" y="0"/>
                  <a:pt x="651311" y="94806"/>
                  <a:pt x="651311" y="211756"/>
                </a:cubicBezTo>
                <a:lnTo>
                  <a:pt x="651309" y="211779"/>
                </a:lnTo>
                <a:lnTo>
                  <a:pt x="904775" y="211779"/>
                </a:lnTo>
                <a:lnTo>
                  <a:pt x="904775" y="494122"/>
                </a:lnTo>
                <a:lnTo>
                  <a:pt x="915371" y="495190"/>
                </a:lnTo>
                <a:cubicBezTo>
                  <a:pt x="1011865" y="514936"/>
                  <a:pt x="1084451" y="600313"/>
                  <a:pt x="1084451" y="702644"/>
                </a:cubicBezTo>
                <a:cubicBezTo>
                  <a:pt x="1084451" y="804975"/>
                  <a:pt x="1011865" y="890353"/>
                  <a:pt x="915371" y="910098"/>
                </a:cubicBezTo>
                <a:lnTo>
                  <a:pt x="904775" y="911166"/>
                </a:lnTo>
                <a:lnTo>
                  <a:pt x="904775" y="1116554"/>
                </a:lnTo>
                <a:lnTo>
                  <a:pt x="632059" y="1116554"/>
                </a:lnTo>
                <a:lnTo>
                  <a:pt x="627761" y="1159187"/>
                </a:lnTo>
                <a:cubicBezTo>
                  <a:pt x="608016" y="1255681"/>
                  <a:pt x="522638" y="1328267"/>
                  <a:pt x="420307" y="1328267"/>
                </a:cubicBezTo>
                <a:cubicBezTo>
                  <a:pt x="317976" y="1328267"/>
                  <a:pt x="232599" y="1255681"/>
                  <a:pt x="212853" y="1159187"/>
                </a:cubicBezTo>
                <a:lnTo>
                  <a:pt x="208555" y="1116554"/>
                </a:lnTo>
                <a:lnTo>
                  <a:pt x="0" y="1116554"/>
                </a:lnTo>
                <a:lnTo>
                  <a:pt x="0" y="211779"/>
                </a:lnTo>
                <a:lnTo>
                  <a:pt x="227801" y="211779"/>
                </a:lnTo>
                <a:lnTo>
                  <a:pt x="227799" y="211756"/>
                </a:lnTo>
                <a:cubicBezTo>
                  <a:pt x="227799" y="94806"/>
                  <a:pt x="322605" y="0"/>
                  <a:pt x="439555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9" name="Freihandform: Form 468">
            <a:extLst>
              <a:ext uri="{FF2B5EF4-FFF2-40B4-BE49-F238E27FC236}">
                <a16:creationId xmlns:a16="http://schemas.microsoft.com/office/drawing/2014/main" id="{7576797A-59D0-3FB7-256C-9551054021C3}"/>
              </a:ext>
            </a:extLst>
          </p:cNvPr>
          <p:cNvSpPr/>
          <p:nvPr/>
        </p:nvSpPr>
        <p:spPr>
          <a:xfrm>
            <a:off x="3115379" y="5133538"/>
            <a:ext cx="904775" cy="911126"/>
          </a:xfrm>
          <a:custGeom>
            <a:avLst/>
            <a:gdLst>
              <a:gd name="connsiteX0" fmla="*/ 245366 w 904775"/>
              <a:gd name="connsiteY0" fmla="*/ 0 h 911126"/>
              <a:gd name="connsiteX1" fmla="*/ 246972 w 904775"/>
              <a:gd name="connsiteY1" fmla="*/ 15932 h 911126"/>
              <a:gd name="connsiteX2" fmla="*/ 245030 w 904775"/>
              <a:gd name="connsiteY2" fmla="*/ 35199 h 911126"/>
              <a:gd name="connsiteX3" fmla="*/ 456786 w 904775"/>
              <a:gd name="connsiteY3" fmla="*/ 246955 h 911126"/>
              <a:gd name="connsiteX4" fmla="*/ 668542 w 904775"/>
              <a:gd name="connsiteY4" fmla="*/ 35199 h 911126"/>
              <a:gd name="connsiteX5" fmla="*/ 666600 w 904775"/>
              <a:gd name="connsiteY5" fmla="*/ 15931 h 911126"/>
              <a:gd name="connsiteX6" fmla="*/ 667566 w 904775"/>
              <a:gd name="connsiteY6" fmla="*/ 6351 h 911126"/>
              <a:gd name="connsiteX7" fmla="*/ 904775 w 904775"/>
              <a:gd name="connsiteY7" fmla="*/ 6351 h 911126"/>
              <a:gd name="connsiteX8" fmla="*/ 904775 w 904775"/>
              <a:gd name="connsiteY8" fmla="*/ 247159 h 911126"/>
              <a:gd name="connsiteX9" fmla="*/ 902755 w 904775"/>
              <a:gd name="connsiteY9" fmla="*/ 246955 h 911126"/>
              <a:gd name="connsiteX10" fmla="*/ 690999 w 904775"/>
              <a:gd name="connsiteY10" fmla="*/ 458711 h 911126"/>
              <a:gd name="connsiteX11" fmla="*/ 902755 w 904775"/>
              <a:gd name="connsiteY11" fmla="*/ 670467 h 911126"/>
              <a:gd name="connsiteX12" fmla="*/ 904775 w 904775"/>
              <a:gd name="connsiteY12" fmla="*/ 670264 h 911126"/>
              <a:gd name="connsiteX13" fmla="*/ 904775 w 904775"/>
              <a:gd name="connsiteY13" fmla="*/ 911126 h 911126"/>
              <a:gd name="connsiteX14" fmla="*/ 0 w 904775"/>
              <a:gd name="connsiteY14" fmla="*/ 911126 h 911126"/>
              <a:gd name="connsiteX15" fmla="*/ 0 w 904775"/>
              <a:gd name="connsiteY15" fmla="*/ 660033 h 911126"/>
              <a:gd name="connsiteX16" fmla="*/ 8019 w 904775"/>
              <a:gd name="connsiteY16" fmla="*/ 660841 h 911126"/>
              <a:gd name="connsiteX17" fmla="*/ 219775 w 904775"/>
              <a:gd name="connsiteY17" fmla="*/ 449085 h 911126"/>
              <a:gd name="connsiteX18" fmla="*/ 8019 w 904775"/>
              <a:gd name="connsiteY18" fmla="*/ 237329 h 911126"/>
              <a:gd name="connsiteX19" fmla="*/ 0 w 904775"/>
              <a:gd name="connsiteY19" fmla="*/ 238138 h 911126"/>
              <a:gd name="connsiteX20" fmla="*/ 0 w 904775"/>
              <a:gd name="connsiteY20" fmla="*/ 6351 h 911126"/>
              <a:gd name="connsiteX21" fmla="*/ 244726 w 904775"/>
              <a:gd name="connsiteY21" fmla="*/ 6351 h 91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04775" h="911126">
                <a:moveTo>
                  <a:pt x="245366" y="0"/>
                </a:moveTo>
                <a:lnTo>
                  <a:pt x="246972" y="15932"/>
                </a:lnTo>
                <a:lnTo>
                  <a:pt x="245030" y="35199"/>
                </a:lnTo>
                <a:cubicBezTo>
                  <a:pt x="245030" y="152149"/>
                  <a:pt x="339836" y="246955"/>
                  <a:pt x="456786" y="246955"/>
                </a:cubicBezTo>
                <a:cubicBezTo>
                  <a:pt x="573736" y="246955"/>
                  <a:pt x="668542" y="152149"/>
                  <a:pt x="668542" y="35199"/>
                </a:cubicBezTo>
                <a:lnTo>
                  <a:pt x="666600" y="15931"/>
                </a:lnTo>
                <a:lnTo>
                  <a:pt x="667566" y="6351"/>
                </a:lnTo>
                <a:lnTo>
                  <a:pt x="904775" y="6351"/>
                </a:lnTo>
                <a:lnTo>
                  <a:pt x="904775" y="247159"/>
                </a:lnTo>
                <a:lnTo>
                  <a:pt x="902755" y="246955"/>
                </a:lnTo>
                <a:cubicBezTo>
                  <a:pt x="785805" y="246955"/>
                  <a:pt x="690999" y="341761"/>
                  <a:pt x="690999" y="458711"/>
                </a:cubicBezTo>
                <a:cubicBezTo>
                  <a:pt x="690999" y="575661"/>
                  <a:pt x="785805" y="670467"/>
                  <a:pt x="902755" y="670467"/>
                </a:cubicBezTo>
                <a:lnTo>
                  <a:pt x="904775" y="670264"/>
                </a:lnTo>
                <a:lnTo>
                  <a:pt x="904775" y="911126"/>
                </a:lnTo>
                <a:lnTo>
                  <a:pt x="0" y="911126"/>
                </a:lnTo>
                <a:lnTo>
                  <a:pt x="0" y="660033"/>
                </a:lnTo>
                <a:lnTo>
                  <a:pt x="8019" y="660841"/>
                </a:lnTo>
                <a:cubicBezTo>
                  <a:pt x="124969" y="660841"/>
                  <a:pt x="219775" y="566035"/>
                  <a:pt x="219775" y="449085"/>
                </a:cubicBezTo>
                <a:cubicBezTo>
                  <a:pt x="219775" y="332135"/>
                  <a:pt x="124969" y="237329"/>
                  <a:pt x="8019" y="237329"/>
                </a:cubicBezTo>
                <a:lnTo>
                  <a:pt x="0" y="238138"/>
                </a:lnTo>
                <a:lnTo>
                  <a:pt x="0" y="6351"/>
                </a:lnTo>
                <a:lnTo>
                  <a:pt x="244726" y="6351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tx1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0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Freihandform: Form 424">
            <a:extLst>
              <a:ext uri="{FF2B5EF4-FFF2-40B4-BE49-F238E27FC236}">
                <a16:creationId xmlns:a16="http://schemas.microsoft.com/office/drawing/2014/main" id="{A8B413D6-C114-66BE-410E-E4886166CBB0}"/>
              </a:ext>
            </a:extLst>
          </p:cNvPr>
          <p:cNvSpPr/>
          <p:nvPr/>
        </p:nvSpPr>
        <p:spPr>
          <a:xfrm>
            <a:off x="8193922" y="2537884"/>
            <a:ext cx="1325467" cy="904775"/>
          </a:xfrm>
          <a:custGeom>
            <a:avLst/>
            <a:gdLst>
              <a:gd name="connsiteX0" fmla="*/ 196112 w 1325467"/>
              <a:gd name="connsiteY0" fmla="*/ 0 h 904775"/>
              <a:gd name="connsiteX1" fmla="*/ 447385 w 1325467"/>
              <a:gd name="connsiteY1" fmla="*/ 0 h 904775"/>
              <a:gd name="connsiteX2" fmla="*/ 464019 w 1325467"/>
              <a:gd name="connsiteY2" fmla="*/ 82393 h 904775"/>
              <a:gd name="connsiteX3" fmla="*/ 659134 w 1325467"/>
              <a:gd name="connsiteY3" fmla="*/ 211724 h 904775"/>
              <a:gd name="connsiteX4" fmla="*/ 854249 w 1325467"/>
              <a:gd name="connsiteY4" fmla="*/ 82393 h 904775"/>
              <a:gd name="connsiteX5" fmla="*/ 870884 w 1325467"/>
              <a:gd name="connsiteY5" fmla="*/ 0 h 904775"/>
              <a:gd name="connsiteX6" fmla="*/ 1100887 w 1325467"/>
              <a:gd name="connsiteY6" fmla="*/ 0 h 904775"/>
              <a:gd name="connsiteX7" fmla="*/ 1100887 w 1325467"/>
              <a:gd name="connsiteY7" fmla="*/ 280403 h 904775"/>
              <a:gd name="connsiteX8" fmla="*/ 1113711 w 1325467"/>
              <a:gd name="connsiteY8" fmla="*/ 279110 h 904775"/>
              <a:gd name="connsiteX9" fmla="*/ 1325467 w 1325467"/>
              <a:gd name="connsiteY9" fmla="*/ 490866 h 904775"/>
              <a:gd name="connsiteX10" fmla="*/ 1113711 w 1325467"/>
              <a:gd name="connsiteY10" fmla="*/ 702622 h 904775"/>
              <a:gd name="connsiteX11" fmla="*/ 1100887 w 1325467"/>
              <a:gd name="connsiteY11" fmla="*/ 701329 h 904775"/>
              <a:gd name="connsiteX12" fmla="*/ 1100887 w 1325467"/>
              <a:gd name="connsiteY12" fmla="*/ 904775 h 904775"/>
              <a:gd name="connsiteX13" fmla="*/ 887978 w 1325467"/>
              <a:gd name="connsiteY13" fmla="*/ 904775 h 904775"/>
              <a:gd name="connsiteX14" fmla="*/ 885614 w 1325467"/>
              <a:gd name="connsiteY14" fmla="*/ 881328 h 904775"/>
              <a:gd name="connsiteX15" fmla="*/ 678160 w 1325467"/>
              <a:gd name="connsiteY15" fmla="*/ 712248 h 904775"/>
              <a:gd name="connsiteX16" fmla="*/ 470706 w 1325467"/>
              <a:gd name="connsiteY16" fmla="*/ 881328 h 904775"/>
              <a:gd name="connsiteX17" fmla="*/ 468343 w 1325467"/>
              <a:gd name="connsiteY17" fmla="*/ 904775 h 904775"/>
              <a:gd name="connsiteX18" fmla="*/ 196112 w 1325467"/>
              <a:gd name="connsiteY18" fmla="*/ 904775 h 904775"/>
              <a:gd name="connsiteX19" fmla="*/ 196112 w 1325467"/>
              <a:gd name="connsiteY19" fmla="*/ 720297 h 904775"/>
              <a:gd name="connsiteX20" fmla="*/ 169079 w 1325467"/>
              <a:gd name="connsiteY20" fmla="*/ 717572 h 904775"/>
              <a:gd name="connsiteX21" fmla="*/ 0 w 1325467"/>
              <a:gd name="connsiteY21" fmla="*/ 510118 h 904775"/>
              <a:gd name="connsiteX22" fmla="*/ 169079 w 1325467"/>
              <a:gd name="connsiteY22" fmla="*/ 302664 h 904775"/>
              <a:gd name="connsiteX23" fmla="*/ 196112 w 1325467"/>
              <a:gd name="connsiteY23" fmla="*/ 2999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5467" h="904775">
                <a:moveTo>
                  <a:pt x="196112" y="0"/>
                </a:moveTo>
                <a:lnTo>
                  <a:pt x="447385" y="0"/>
                </a:lnTo>
                <a:lnTo>
                  <a:pt x="464019" y="82393"/>
                </a:lnTo>
                <a:cubicBezTo>
                  <a:pt x="496165" y="158396"/>
                  <a:pt x="571422" y="211724"/>
                  <a:pt x="659134" y="211724"/>
                </a:cubicBezTo>
                <a:cubicBezTo>
                  <a:pt x="746847" y="211724"/>
                  <a:pt x="822103" y="158396"/>
                  <a:pt x="854249" y="82393"/>
                </a:cubicBezTo>
                <a:lnTo>
                  <a:pt x="870884" y="0"/>
                </a:lnTo>
                <a:lnTo>
                  <a:pt x="1100887" y="0"/>
                </a:lnTo>
                <a:lnTo>
                  <a:pt x="1100887" y="280403"/>
                </a:lnTo>
                <a:lnTo>
                  <a:pt x="1113711" y="279110"/>
                </a:lnTo>
                <a:cubicBezTo>
                  <a:pt x="1230661" y="279110"/>
                  <a:pt x="1325467" y="373916"/>
                  <a:pt x="1325467" y="490866"/>
                </a:cubicBezTo>
                <a:cubicBezTo>
                  <a:pt x="1325467" y="607816"/>
                  <a:pt x="1230661" y="702622"/>
                  <a:pt x="1113711" y="702622"/>
                </a:cubicBezTo>
                <a:lnTo>
                  <a:pt x="1100887" y="701329"/>
                </a:lnTo>
                <a:lnTo>
                  <a:pt x="1100887" y="904775"/>
                </a:lnTo>
                <a:lnTo>
                  <a:pt x="887978" y="904775"/>
                </a:lnTo>
                <a:lnTo>
                  <a:pt x="885614" y="881328"/>
                </a:lnTo>
                <a:cubicBezTo>
                  <a:pt x="865869" y="784834"/>
                  <a:pt x="780492" y="712248"/>
                  <a:pt x="678160" y="712248"/>
                </a:cubicBezTo>
                <a:cubicBezTo>
                  <a:pt x="575829" y="712248"/>
                  <a:pt x="490452" y="784834"/>
                  <a:pt x="470706" y="881328"/>
                </a:cubicBezTo>
                <a:lnTo>
                  <a:pt x="468343" y="904775"/>
                </a:lnTo>
                <a:lnTo>
                  <a:pt x="196112" y="904775"/>
                </a:lnTo>
                <a:lnTo>
                  <a:pt x="196112" y="720297"/>
                </a:lnTo>
                <a:lnTo>
                  <a:pt x="169079" y="717572"/>
                </a:lnTo>
                <a:cubicBezTo>
                  <a:pt x="72586" y="697827"/>
                  <a:pt x="0" y="612449"/>
                  <a:pt x="0" y="510118"/>
                </a:cubicBezTo>
                <a:cubicBezTo>
                  <a:pt x="0" y="407787"/>
                  <a:pt x="72586" y="322410"/>
                  <a:pt x="169079" y="302664"/>
                </a:cubicBezTo>
                <a:lnTo>
                  <a:pt x="196112" y="299939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9" name="Freihandform: Form 418">
            <a:extLst>
              <a:ext uri="{FF2B5EF4-FFF2-40B4-BE49-F238E27FC236}">
                <a16:creationId xmlns:a16="http://schemas.microsoft.com/office/drawing/2014/main" id="{22B2687B-9C6F-59E2-0CD1-3165214E6D0E}"/>
              </a:ext>
            </a:extLst>
          </p:cNvPr>
          <p:cNvSpPr/>
          <p:nvPr/>
        </p:nvSpPr>
        <p:spPr>
          <a:xfrm>
            <a:off x="7205418" y="2483259"/>
            <a:ext cx="904775" cy="1145386"/>
          </a:xfrm>
          <a:custGeom>
            <a:avLst/>
            <a:gdLst>
              <a:gd name="connsiteX0" fmla="*/ 0 w 904775"/>
              <a:gd name="connsiteY0" fmla="*/ 0 h 1145386"/>
              <a:gd name="connsiteX1" fmla="*/ 257649 w 904775"/>
              <a:gd name="connsiteY1" fmla="*/ 0 h 1145386"/>
              <a:gd name="connsiteX2" fmla="*/ 260978 w 904775"/>
              <a:gd name="connsiteY2" fmla="*/ 33024 h 1145386"/>
              <a:gd name="connsiteX3" fmla="*/ 468432 w 904775"/>
              <a:gd name="connsiteY3" fmla="*/ 202104 h 1145386"/>
              <a:gd name="connsiteX4" fmla="*/ 675886 w 904775"/>
              <a:gd name="connsiteY4" fmla="*/ 33024 h 1145386"/>
              <a:gd name="connsiteX5" fmla="*/ 679215 w 904775"/>
              <a:gd name="connsiteY5" fmla="*/ 0 h 1145386"/>
              <a:gd name="connsiteX6" fmla="*/ 904775 w 904775"/>
              <a:gd name="connsiteY6" fmla="*/ 0 h 1145386"/>
              <a:gd name="connsiteX7" fmla="*/ 904775 w 904775"/>
              <a:gd name="connsiteY7" fmla="*/ 299251 h 1145386"/>
              <a:gd name="connsiteX8" fmla="*/ 870915 w 904775"/>
              <a:gd name="connsiteY8" fmla="*/ 302664 h 1145386"/>
              <a:gd name="connsiteX9" fmla="*/ 701835 w 904775"/>
              <a:gd name="connsiteY9" fmla="*/ 510118 h 1145386"/>
              <a:gd name="connsiteX10" fmla="*/ 870915 w 904775"/>
              <a:gd name="connsiteY10" fmla="*/ 717572 h 1145386"/>
              <a:gd name="connsiteX11" fmla="*/ 904775 w 904775"/>
              <a:gd name="connsiteY11" fmla="*/ 720985 h 1145386"/>
              <a:gd name="connsiteX12" fmla="*/ 904775 w 904775"/>
              <a:gd name="connsiteY12" fmla="*/ 904775 h 1145386"/>
              <a:gd name="connsiteX13" fmla="*/ 686303 w 904775"/>
              <a:gd name="connsiteY13" fmla="*/ 904775 h 1145386"/>
              <a:gd name="connsiteX14" fmla="*/ 689212 w 904775"/>
              <a:gd name="connsiteY14" fmla="*/ 933630 h 1145386"/>
              <a:gd name="connsiteX15" fmla="*/ 477456 w 904775"/>
              <a:gd name="connsiteY15" fmla="*/ 1145386 h 1145386"/>
              <a:gd name="connsiteX16" fmla="*/ 265700 w 904775"/>
              <a:gd name="connsiteY16" fmla="*/ 933630 h 1145386"/>
              <a:gd name="connsiteX17" fmla="*/ 268609 w 904775"/>
              <a:gd name="connsiteY17" fmla="*/ 904775 h 1145386"/>
              <a:gd name="connsiteX18" fmla="*/ 0 w 904775"/>
              <a:gd name="connsiteY18" fmla="*/ 904775 h 1145386"/>
              <a:gd name="connsiteX19" fmla="*/ 0 w 904775"/>
              <a:gd name="connsiteY19" fmla="*/ 623469 h 1145386"/>
              <a:gd name="connsiteX20" fmla="*/ 21252 w 904775"/>
              <a:gd name="connsiteY20" fmla="*/ 625611 h 1145386"/>
              <a:gd name="connsiteX21" fmla="*/ 233008 w 904775"/>
              <a:gd name="connsiteY21" fmla="*/ 413855 h 1145386"/>
              <a:gd name="connsiteX22" fmla="*/ 21252 w 904775"/>
              <a:gd name="connsiteY22" fmla="*/ 202099 h 1145386"/>
              <a:gd name="connsiteX23" fmla="*/ 0 w 904775"/>
              <a:gd name="connsiteY23" fmla="*/ 204242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6">
                <a:moveTo>
                  <a:pt x="0" y="0"/>
                </a:moveTo>
                <a:lnTo>
                  <a:pt x="257649" y="0"/>
                </a:lnTo>
                <a:lnTo>
                  <a:pt x="260978" y="33024"/>
                </a:lnTo>
                <a:cubicBezTo>
                  <a:pt x="280724" y="129518"/>
                  <a:pt x="366101" y="202104"/>
                  <a:pt x="468432" y="202104"/>
                </a:cubicBezTo>
                <a:cubicBezTo>
                  <a:pt x="570763" y="202104"/>
                  <a:pt x="656141" y="129518"/>
                  <a:pt x="675886" y="33024"/>
                </a:cubicBezTo>
                <a:lnTo>
                  <a:pt x="679215" y="0"/>
                </a:lnTo>
                <a:lnTo>
                  <a:pt x="904775" y="0"/>
                </a:lnTo>
                <a:lnTo>
                  <a:pt x="904775" y="299251"/>
                </a:lnTo>
                <a:lnTo>
                  <a:pt x="870915" y="302664"/>
                </a:lnTo>
                <a:cubicBezTo>
                  <a:pt x="774421" y="322410"/>
                  <a:pt x="701835" y="407787"/>
                  <a:pt x="701835" y="510118"/>
                </a:cubicBezTo>
                <a:cubicBezTo>
                  <a:pt x="701835" y="612449"/>
                  <a:pt x="774421" y="697827"/>
                  <a:pt x="870915" y="717572"/>
                </a:cubicBezTo>
                <a:lnTo>
                  <a:pt x="904775" y="720985"/>
                </a:lnTo>
                <a:lnTo>
                  <a:pt x="904775" y="904775"/>
                </a:lnTo>
                <a:lnTo>
                  <a:pt x="686303" y="904775"/>
                </a:lnTo>
                <a:lnTo>
                  <a:pt x="689212" y="933630"/>
                </a:lnTo>
                <a:cubicBezTo>
                  <a:pt x="689212" y="1050580"/>
                  <a:pt x="594406" y="1145386"/>
                  <a:pt x="477456" y="1145386"/>
                </a:cubicBezTo>
                <a:cubicBezTo>
                  <a:pt x="360506" y="1145386"/>
                  <a:pt x="265700" y="1050580"/>
                  <a:pt x="265700" y="933630"/>
                </a:cubicBezTo>
                <a:lnTo>
                  <a:pt x="268609" y="904775"/>
                </a:lnTo>
                <a:lnTo>
                  <a:pt x="0" y="904775"/>
                </a:lnTo>
                <a:lnTo>
                  <a:pt x="0" y="623469"/>
                </a:lnTo>
                <a:lnTo>
                  <a:pt x="21252" y="625611"/>
                </a:lnTo>
                <a:cubicBezTo>
                  <a:pt x="138202" y="625611"/>
                  <a:pt x="233008" y="530805"/>
                  <a:pt x="233008" y="413855"/>
                </a:cubicBezTo>
                <a:cubicBezTo>
                  <a:pt x="233008" y="296905"/>
                  <a:pt x="138202" y="202099"/>
                  <a:pt x="21252" y="202099"/>
                </a:cubicBezTo>
                <a:lnTo>
                  <a:pt x="0" y="204242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38" name="Freihandform: Form 237">
            <a:extLst>
              <a:ext uri="{FF2B5EF4-FFF2-40B4-BE49-F238E27FC236}">
                <a16:creationId xmlns:a16="http://schemas.microsoft.com/office/drawing/2014/main" id="{CEDB34C3-6E8B-C310-1389-D24CA7DEE497}"/>
              </a:ext>
            </a:extLst>
          </p:cNvPr>
          <p:cNvSpPr/>
          <p:nvPr/>
        </p:nvSpPr>
        <p:spPr>
          <a:xfrm>
            <a:off x="7260737" y="1207751"/>
            <a:ext cx="1137783" cy="1318665"/>
          </a:xfrm>
          <a:custGeom>
            <a:avLst/>
            <a:gdLst>
              <a:gd name="connsiteX0" fmla="*/ 466417 w 1137783"/>
              <a:gd name="connsiteY0" fmla="*/ 0 h 1318665"/>
              <a:gd name="connsiteX1" fmla="*/ 678173 w 1137783"/>
              <a:gd name="connsiteY1" fmla="*/ 211756 h 1318665"/>
              <a:gd name="connsiteX2" fmla="*/ 678170 w 1137783"/>
              <a:gd name="connsiteY2" fmla="*/ 211788 h 1318665"/>
              <a:gd name="connsiteX3" fmla="*/ 904775 w 1137783"/>
              <a:gd name="connsiteY3" fmla="*/ 211788 h 1318665"/>
              <a:gd name="connsiteX4" fmla="*/ 904775 w 1137783"/>
              <a:gd name="connsiteY4" fmla="*/ 416032 h 1318665"/>
              <a:gd name="connsiteX5" fmla="*/ 926027 w 1137783"/>
              <a:gd name="connsiteY5" fmla="*/ 413890 h 1318665"/>
              <a:gd name="connsiteX6" fmla="*/ 1137783 w 1137783"/>
              <a:gd name="connsiteY6" fmla="*/ 625646 h 1318665"/>
              <a:gd name="connsiteX7" fmla="*/ 926027 w 1137783"/>
              <a:gd name="connsiteY7" fmla="*/ 837402 h 1318665"/>
              <a:gd name="connsiteX8" fmla="*/ 904775 w 1137783"/>
              <a:gd name="connsiteY8" fmla="*/ 835260 h 1318665"/>
              <a:gd name="connsiteX9" fmla="*/ 904775 w 1137783"/>
              <a:gd name="connsiteY9" fmla="*/ 1116563 h 1318665"/>
              <a:gd name="connsiteX10" fmla="*/ 669989 w 1137783"/>
              <a:gd name="connsiteY10" fmla="*/ 1116563 h 1318665"/>
              <a:gd name="connsiteX11" fmla="*/ 666660 w 1137783"/>
              <a:gd name="connsiteY11" fmla="*/ 1149585 h 1318665"/>
              <a:gd name="connsiteX12" fmla="*/ 459206 w 1137783"/>
              <a:gd name="connsiteY12" fmla="*/ 1318665 h 1318665"/>
              <a:gd name="connsiteX13" fmla="*/ 251752 w 1137783"/>
              <a:gd name="connsiteY13" fmla="*/ 1149585 h 1318665"/>
              <a:gd name="connsiteX14" fmla="*/ 248423 w 1137783"/>
              <a:gd name="connsiteY14" fmla="*/ 1116563 h 1318665"/>
              <a:gd name="connsiteX15" fmla="*/ 0 w 1137783"/>
              <a:gd name="connsiteY15" fmla="*/ 1116563 h 1318665"/>
              <a:gd name="connsiteX16" fmla="*/ 0 w 1137783"/>
              <a:gd name="connsiteY16" fmla="*/ 844298 h 1318665"/>
              <a:gd name="connsiteX17" fmla="*/ 27072 w 1137783"/>
              <a:gd name="connsiteY17" fmla="*/ 847027 h 1318665"/>
              <a:gd name="connsiteX18" fmla="*/ 238828 w 1137783"/>
              <a:gd name="connsiteY18" fmla="*/ 635271 h 1318665"/>
              <a:gd name="connsiteX19" fmla="*/ 27072 w 1137783"/>
              <a:gd name="connsiteY19" fmla="*/ 423515 h 1318665"/>
              <a:gd name="connsiteX20" fmla="*/ 0 w 1137783"/>
              <a:gd name="connsiteY20" fmla="*/ 426244 h 1318665"/>
              <a:gd name="connsiteX21" fmla="*/ 0 w 1137783"/>
              <a:gd name="connsiteY21" fmla="*/ 211788 h 1318665"/>
              <a:gd name="connsiteX22" fmla="*/ 254664 w 1137783"/>
              <a:gd name="connsiteY22" fmla="*/ 211788 h 1318665"/>
              <a:gd name="connsiteX23" fmla="*/ 254661 w 1137783"/>
              <a:gd name="connsiteY23" fmla="*/ 211756 h 1318665"/>
              <a:gd name="connsiteX24" fmla="*/ 466417 w 1137783"/>
              <a:gd name="connsiteY24" fmla="*/ 0 h 1318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37783" h="1318665">
                <a:moveTo>
                  <a:pt x="466417" y="0"/>
                </a:moveTo>
                <a:cubicBezTo>
                  <a:pt x="583367" y="0"/>
                  <a:pt x="678173" y="94806"/>
                  <a:pt x="678173" y="211756"/>
                </a:cubicBezTo>
                <a:lnTo>
                  <a:pt x="678170" y="211788"/>
                </a:lnTo>
                <a:lnTo>
                  <a:pt x="904775" y="211788"/>
                </a:lnTo>
                <a:lnTo>
                  <a:pt x="904775" y="416032"/>
                </a:lnTo>
                <a:lnTo>
                  <a:pt x="926027" y="413890"/>
                </a:lnTo>
                <a:cubicBezTo>
                  <a:pt x="1042977" y="413890"/>
                  <a:pt x="1137783" y="508696"/>
                  <a:pt x="1137783" y="625646"/>
                </a:cubicBezTo>
                <a:cubicBezTo>
                  <a:pt x="1137783" y="742596"/>
                  <a:pt x="1042977" y="837402"/>
                  <a:pt x="926027" y="837402"/>
                </a:cubicBezTo>
                <a:lnTo>
                  <a:pt x="904775" y="835260"/>
                </a:lnTo>
                <a:lnTo>
                  <a:pt x="904775" y="1116563"/>
                </a:lnTo>
                <a:lnTo>
                  <a:pt x="669989" y="1116563"/>
                </a:lnTo>
                <a:lnTo>
                  <a:pt x="666660" y="1149585"/>
                </a:lnTo>
                <a:cubicBezTo>
                  <a:pt x="646915" y="1246079"/>
                  <a:pt x="561538" y="1318665"/>
                  <a:pt x="459206" y="1318665"/>
                </a:cubicBezTo>
                <a:cubicBezTo>
                  <a:pt x="356875" y="1318665"/>
                  <a:pt x="271498" y="1246079"/>
                  <a:pt x="251752" y="1149585"/>
                </a:cubicBezTo>
                <a:lnTo>
                  <a:pt x="248423" y="1116563"/>
                </a:lnTo>
                <a:lnTo>
                  <a:pt x="0" y="1116563"/>
                </a:lnTo>
                <a:lnTo>
                  <a:pt x="0" y="844298"/>
                </a:lnTo>
                <a:lnTo>
                  <a:pt x="27072" y="847027"/>
                </a:lnTo>
                <a:cubicBezTo>
                  <a:pt x="144022" y="847027"/>
                  <a:pt x="238828" y="752221"/>
                  <a:pt x="238828" y="635271"/>
                </a:cubicBezTo>
                <a:cubicBezTo>
                  <a:pt x="238828" y="518321"/>
                  <a:pt x="144022" y="423515"/>
                  <a:pt x="27072" y="423515"/>
                </a:cubicBezTo>
                <a:lnTo>
                  <a:pt x="0" y="426244"/>
                </a:lnTo>
                <a:lnTo>
                  <a:pt x="0" y="211788"/>
                </a:lnTo>
                <a:lnTo>
                  <a:pt x="254664" y="211788"/>
                </a:lnTo>
                <a:lnTo>
                  <a:pt x="254661" y="211756"/>
                </a:lnTo>
                <a:cubicBezTo>
                  <a:pt x="254661" y="94806"/>
                  <a:pt x="349467" y="0"/>
                  <a:pt x="466417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06" name="Freihandform: Form 205">
            <a:extLst>
              <a:ext uri="{FF2B5EF4-FFF2-40B4-BE49-F238E27FC236}">
                <a16:creationId xmlns:a16="http://schemas.microsoft.com/office/drawing/2014/main" id="{09519DF8-72B5-138F-2712-627EA9D9D547}"/>
              </a:ext>
            </a:extLst>
          </p:cNvPr>
          <p:cNvSpPr/>
          <p:nvPr/>
        </p:nvSpPr>
        <p:spPr>
          <a:xfrm>
            <a:off x="9584580" y="260653"/>
            <a:ext cx="904775" cy="1116502"/>
          </a:xfrm>
          <a:custGeom>
            <a:avLst/>
            <a:gdLst>
              <a:gd name="connsiteX0" fmla="*/ 0 w 904775"/>
              <a:gd name="connsiteY0" fmla="*/ 0 h 1116502"/>
              <a:gd name="connsiteX1" fmla="*/ 904775 w 904775"/>
              <a:gd name="connsiteY1" fmla="*/ 0 h 1116502"/>
              <a:gd name="connsiteX2" fmla="*/ 904775 w 904775"/>
              <a:gd name="connsiteY2" fmla="*/ 269795 h 1116502"/>
              <a:gd name="connsiteX3" fmla="*/ 865310 w 904775"/>
              <a:gd name="connsiteY3" fmla="*/ 273773 h 1116502"/>
              <a:gd name="connsiteX4" fmla="*/ 696230 w 904775"/>
              <a:gd name="connsiteY4" fmla="*/ 481227 h 1116502"/>
              <a:gd name="connsiteX5" fmla="*/ 865310 w 904775"/>
              <a:gd name="connsiteY5" fmla="*/ 688681 h 1116502"/>
              <a:gd name="connsiteX6" fmla="*/ 904775 w 904775"/>
              <a:gd name="connsiteY6" fmla="*/ 692659 h 1116502"/>
              <a:gd name="connsiteX7" fmla="*/ 904775 w 904775"/>
              <a:gd name="connsiteY7" fmla="*/ 904775 h 1116502"/>
              <a:gd name="connsiteX8" fmla="*/ 667353 w 904775"/>
              <a:gd name="connsiteY8" fmla="*/ 904775 h 1116502"/>
              <a:gd name="connsiteX9" fmla="*/ 663054 w 904775"/>
              <a:gd name="connsiteY9" fmla="*/ 947422 h 1116502"/>
              <a:gd name="connsiteX10" fmla="*/ 455600 w 904775"/>
              <a:gd name="connsiteY10" fmla="*/ 1116502 h 1116502"/>
              <a:gd name="connsiteX11" fmla="*/ 248146 w 904775"/>
              <a:gd name="connsiteY11" fmla="*/ 947422 h 1116502"/>
              <a:gd name="connsiteX12" fmla="*/ 243847 w 904775"/>
              <a:gd name="connsiteY12" fmla="*/ 904775 h 1116502"/>
              <a:gd name="connsiteX13" fmla="*/ 0 w 904775"/>
              <a:gd name="connsiteY13" fmla="*/ 904775 h 1116502"/>
              <a:gd name="connsiteX14" fmla="*/ 0 w 904775"/>
              <a:gd name="connsiteY14" fmla="*/ 671148 h 1116502"/>
              <a:gd name="connsiteX15" fmla="*/ 25665 w 904775"/>
              <a:gd name="connsiteY15" fmla="*/ 673735 h 1116502"/>
              <a:gd name="connsiteX16" fmla="*/ 237421 w 904775"/>
              <a:gd name="connsiteY16" fmla="*/ 461979 h 1116502"/>
              <a:gd name="connsiteX17" fmla="*/ 25665 w 904775"/>
              <a:gd name="connsiteY17" fmla="*/ 250223 h 1116502"/>
              <a:gd name="connsiteX18" fmla="*/ 0 w 904775"/>
              <a:gd name="connsiteY18" fmla="*/ 252810 h 11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02">
                <a:moveTo>
                  <a:pt x="0" y="0"/>
                </a:moveTo>
                <a:lnTo>
                  <a:pt x="904775" y="0"/>
                </a:lnTo>
                <a:lnTo>
                  <a:pt x="904775" y="269795"/>
                </a:lnTo>
                <a:lnTo>
                  <a:pt x="865310" y="273773"/>
                </a:lnTo>
                <a:cubicBezTo>
                  <a:pt x="768816" y="293519"/>
                  <a:pt x="696230" y="378896"/>
                  <a:pt x="696230" y="481227"/>
                </a:cubicBezTo>
                <a:cubicBezTo>
                  <a:pt x="696230" y="583558"/>
                  <a:pt x="768816" y="668936"/>
                  <a:pt x="865310" y="688681"/>
                </a:cubicBezTo>
                <a:lnTo>
                  <a:pt x="904775" y="692659"/>
                </a:lnTo>
                <a:lnTo>
                  <a:pt x="904775" y="904775"/>
                </a:lnTo>
                <a:lnTo>
                  <a:pt x="667353" y="904775"/>
                </a:lnTo>
                <a:lnTo>
                  <a:pt x="663054" y="947422"/>
                </a:lnTo>
                <a:cubicBezTo>
                  <a:pt x="643308" y="1043916"/>
                  <a:pt x="557931" y="1116502"/>
                  <a:pt x="455600" y="1116502"/>
                </a:cubicBezTo>
                <a:cubicBezTo>
                  <a:pt x="353269" y="1116502"/>
                  <a:pt x="267892" y="1043916"/>
                  <a:pt x="248146" y="947422"/>
                </a:cubicBezTo>
                <a:lnTo>
                  <a:pt x="243847" y="904775"/>
                </a:lnTo>
                <a:lnTo>
                  <a:pt x="0" y="904775"/>
                </a:lnTo>
                <a:lnTo>
                  <a:pt x="0" y="671148"/>
                </a:lnTo>
                <a:lnTo>
                  <a:pt x="25665" y="673735"/>
                </a:lnTo>
                <a:cubicBezTo>
                  <a:pt x="142615" y="673735"/>
                  <a:pt x="237421" y="578929"/>
                  <a:pt x="237421" y="461979"/>
                </a:cubicBezTo>
                <a:cubicBezTo>
                  <a:pt x="237421" y="345029"/>
                  <a:pt x="142615" y="250223"/>
                  <a:pt x="25665" y="250223"/>
                </a:cubicBezTo>
                <a:lnTo>
                  <a:pt x="0" y="252810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0" name="Freihandform: Form 249">
            <a:extLst>
              <a:ext uri="{FF2B5EF4-FFF2-40B4-BE49-F238E27FC236}">
                <a16:creationId xmlns:a16="http://schemas.microsoft.com/office/drawing/2014/main" id="{8D800742-7D63-77AB-768E-5D2246AF6B64}"/>
              </a:ext>
            </a:extLst>
          </p:cNvPr>
          <p:cNvSpPr/>
          <p:nvPr/>
        </p:nvSpPr>
        <p:spPr>
          <a:xfrm>
            <a:off x="10700620" y="1299400"/>
            <a:ext cx="1087656" cy="904775"/>
          </a:xfrm>
          <a:custGeom>
            <a:avLst/>
            <a:gdLst>
              <a:gd name="connsiteX0" fmla="*/ 182881 w 1087656"/>
              <a:gd name="connsiteY0" fmla="*/ 0 h 904775"/>
              <a:gd name="connsiteX1" fmla="*/ 438527 w 1087656"/>
              <a:gd name="connsiteY1" fmla="*/ 0 h 904775"/>
              <a:gd name="connsiteX2" fmla="*/ 441856 w 1087656"/>
              <a:gd name="connsiteY2" fmla="*/ 33020 h 904775"/>
              <a:gd name="connsiteX3" fmla="*/ 649310 w 1087656"/>
              <a:gd name="connsiteY3" fmla="*/ 202100 h 904775"/>
              <a:gd name="connsiteX4" fmla="*/ 856764 w 1087656"/>
              <a:gd name="connsiteY4" fmla="*/ 33020 h 904775"/>
              <a:gd name="connsiteX5" fmla="*/ 860093 w 1087656"/>
              <a:gd name="connsiteY5" fmla="*/ 0 h 904775"/>
              <a:gd name="connsiteX6" fmla="*/ 1087656 w 1087656"/>
              <a:gd name="connsiteY6" fmla="*/ 0 h 904775"/>
              <a:gd name="connsiteX7" fmla="*/ 1087656 w 1087656"/>
              <a:gd name="connsiteY7" fmla="*/ 904775 h 904775"/>
              <a:gd name="connsiteX8" fmla="*/ 845075 w 1087656"/>
              <a:gd name="connsiteY8" fmla="*/ 904775 h 904775"/>
              <a:gd name="connsiteX9" fmla="*/ 847025 w 1087656"/>
              <a:gd name="connsiteY9" fmla="*/ 885435 h 904775"/>
              <a:gd name="connsiteX10" fmla="*/ 635269 w 1087656"/>
              <a:gd name="connsiteY10" fmla="*/ 673679 h 904775"/>
              <a:gd name="connsiteX11" fmla="*/ 423513 w 1087656"/>
              <a:gd name="connsiteY11" fmla="*/ 885435 h 904775"/>
              <a:gd name="connsiteX12" fmla="*/ 425463 w 1087656"/>
              <a:gd name="connsiteY12" fmla="*/ 904775 h 904775"/>
              <a:gd name="connsiteX13" fmla="*/ 182881 w 1087656"/>
              <a:gd name="connsiteY13" fmla="*/ 904775 h 904775"/>
              <a:gd name="connsiteX14" fmla="*/ 182881 w 1087656"/>
              <a:gd name="connsiteY14" fmla="*/ 699637 h 904775"/>
              <a:gd name="connsiteX15" fmla="*/ 169080 w 1087656"/>
              <a:gd name="connsiteY15" fmla="*/ 698246 h 904775"/>
              <a:gd name="connsiteX16" fmla="*/ 0 w 1087656"/>
              <a:gd name="connsiteY16" fmla="*/ 490792 h 904775"/>
              <a:gd name="connsiteX17" fmla="*/ 169080 w 1087656"/>
              <a:gd name="connsiteY17" fmla="*/ 283338 h 904775"/>
              <a:gd name="connsiteX18" fmla="*/ 182881 w 1087656"/>
              <a:gd name="connsiteY18" fmla="*/ 281947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7656" h="904775">
                <a:moveTo>
                  <a:pt x="182881" y="0"/>
                </a:moveTo>
                <a:lnTo>
                  <a:pt x="438527" y="0"/>
                </a:lnTo>
                <a:lnTo>
                  <a:pt x="441856" y="33020"/>
                </a:lnTo>
                <a:cubicBezTo>
                  <a:pt x="461602" y="129514"/>
                  <a:pt x="546979" y="202100"/>
                  <a:pt x="649310" y="202100"/>
                </a:cubicBezTo>
                <a:cubicBezTo>
                  <a:pt x="751641" y="202100"/>
                  <a:pt x="837018" y="129514"/>
                  <a:pt x="856764" y="33020"/>
                </a:cubicBezTo>
                <a:lnTo>
                  <a:pt x="860093" y="0"/>
                </a:lnTo>
                <a:lnTo>
                  <a:pt x="1087656" y="0"/>
                </a:lnTo>
                <a:lnTo>
                  <a:pt x="1087656" y="904775"/>
                </a:lnTo>
                <a:lnTo>
                  <a:pt x="845075" y="904775"/>
                </a:lnTo>
                <a:lnTo>
                  <a:pt x="847025" y="885435"/>
                </a:lnTo>
                <a:cubicBezTo>
                  <a:pt x="847025" y="768485"/>
                  <a:pt x="752219" y="673679"/>
                  <a:pt x="635269" y="673679"/>
                </a:cubicBezTo>
                <a:cubicBezTo>
                  <a:pt x="518319" y="673679"/>
                  <a:pt x="423513" y="768485"/>
                  <a:pt x="423513" y="885435"/>
                </a:cubicBezTo>
                <a:lnTo>
                  <a:pt x="425463" y="904775"/>
                </a:lnTo>
                <a:lnTo>
                  <a:pt x="182881" y="904775"/>
                </a:lnTo>
                <a:lnTo>
                  <a:pt x="182881" y="699637"/>
                </a:lnTo>
                <a:lnTo>
                  <a:pt x="169080" y="698246"/>
                </a:lnTo>
                <a:cubicBezTo>
                  <a:pt x="72586" y="678501"/>
                  <a:pt x="0" y="593123"/>
                  <a:pt x="0" y="490792"/>
                </a:cubicBezTo>
                <a:cubicBezTo>
                  <a:pt x="0" y="388461"/>
                  <a:pt x="72586" y="303084"/>
                  <a:pt x="169080" y="283338"/>
                </a:cubicBezTo>
                <a:lnTo>
                  <a:pt x="182881" y="281947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1" name="Freihandform: Form 430">
            <a:extLst>
              <a:ext uri="{FF2B5EF4-FFF2-40B4-BE49-F238E27FC236}">
                <a16:creationId xmlns:a16="http://schemas.microsoft.com/office/drawing/2014/main" id="{7348E22A-808D-93C8-87AA-150CDEC78CD4}"/>
              </a:ext>
            </a:extLst>
          </p:cNvPr>
          <p:cNvSpPr/>
          <p:nvPr/>
        </p:nvSpPr>
        <p:spPr>
          <a:xfrm>
            <a:off x="10907703" y="2184922"/>
            <a:ext cx="904775" cy="1357180"/>
          </a:xfrm>
          <a:custGeom>
            <a:avLst/>
            <a:gdLst>
              <a:gd name="connsiteX0" fmla="*/ 456804 w 904775"/>
              <a:gd name="connsiteY0" fmla="*/ 0 h 1357180"/>
              <a:gd name="connsiteX1" fmla="*/ 668560 w 904775"/>
              <a:gd name="connsiteY1" fmla="*/ 211756 h 1357180"/>
              <a:gd name="connsiteX2" fmla="*/ 666615 w 904775"/>
              <a:gd name="connsiteY2" fmla="*/ 231048 h 1357180"/>
              <a:gd name="connsiteX3" fmla="*/ 904775 w 904775"/>
              <a:gd name="connsiteY3" fmla="*/ 231048 h 1357180"/>
              <a:gd name="connsiteX4" fmla="*/ 904775 w 904775"/>
              <a:gd name="connsiteY4" fmla="*/ 1135823 h 1357180"/>
              <a:gd name="connsiteX5" fmla="*/ 708083 w 904775"/>
              <a:gd name="connsiteY5" fmla="*/ 1135823 h 1357180"/>
              <a:gd name="connsiteX6" fmla="*/ 709051 w 904775"/>
              <a:gd name="connsiteY6" fmla="*/ 1145424 h 1357180"/>
              <a:gd name="connsiteX7" fmla="*/ 497295 w 904775"/>
              <a:gd name="connsiteY7" fmla="*/ 1357180 h 1357180"/>
              <a:gd name="connsiteX8" fmla="*/ 285539 w 904775"/>
              <a:gd name="connsiteY8" fmla="*/ 1145424 h 1357180"/>
              <a:gd name="connsiteX9" fmla="*/ 286507 w 904775"/>
              <a:gd name="connsiteY9" fmla="*/ 1135823 h 1357180"/>
              <a:gd name="connsiteX10" fmla="*/ 0 w 904775"/>
              <a:gd name="connsiteY10" fmla="*/ 1135823 h 1357180"/>
              <a:gd name="connsiteX11" fmla="*/ 0 w 904775"/>
              <a:gd name="connsiteY11" fmla="*/ 942809 h 1357180"/>
              <a:gd name="connsiteX12" fmla="*/ 4813 w 904775"/>
              <a:gd name="connsiteY12" fmla="*/ 943294 h 1357180"/>
              <a:gd name="connsiteX13" fmla="*/ 216569 w 904775"/>
              <a:gd name="connsiteY13" fmla="*/ 731538 h 1357180"/>
              <a:gd name="connsiteX14" fmla="*/ 4813 w 904775"/>
              <a:gd name="connsiteY14" fmla="*/ 519782 h 1357180"/>
              <a:gd name="connsiteX15" fmla="*/ 0 w 904775"/>
              <a:gd name="connsiteY15" fmla="*/ 520267 h 1357180"/>
              <a:gd name="connsiteX16" fmla="*/ 0 w 904775"/>
              <a:gd name="connsiteY16" fmla="*/ 231048 h 1357180"/>
              <a:gd name="connsiteX17" fmla="*/ 246993 w 904775"/>
              <a:gd name="connsiteY17" fmla="*/ 231048 h 1357180"/>
              <a:gd name="connsiteX18" fmla="*/ 245048 w 904775"/>
              <a:gd name="connsiteY18" fmla="*/ 211756 h 1357180"/>
              <a:gd name="connsiteX19" fmla="*/ 456804 w 904775"/>
              <a:gd name="connsiteY19" fmla="*/ 0 h 135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357180">
                <a:moveTo>
                  <a:pt x="456804" y="0"/>
                </a:moveTo>
                <a:cubicBezTo>
                  <a:pt x="573754" y="0"/>
                  <a:pt x="668560" y="94806"/>
                  <a:pt x="668560" y="211756"/>
                </a:cubicBezTo>
                <a:lnTo>
                  <a:pt x="666615" y="231048"/>
                </a:lnTo>
                <a:lnTo>
                  <a:pt x="904775" y="231048"/>
                </a:lnTo>
                <a:lnTo>
                  <a:pt x="904775" y="1135823"/>
                </a:lnTo>
                <a:lnTo>
                  <a:pt x="708083" y="1135823"/>
                </a:lnTo>
                <a:lnTo>
                  <a:pt x="709051" y="1145424"/>
                </a:lnTo>
                <a:cubicBezTo>
                  <a:pt x="709051" y="1262374"/>
                  <a:pt x="614245" y="1357180"/>
                  <a:pt x="497295" y="1357180"/>
                </a:cubicBezTo>
                <a:cubicBezTo>
                  <a:pt x="380345" y="1357180"/>
                  <a:pt x="285539" y="1262374"/>
                  <a:pt x="285539" y="1145424"/>
                </a:cubicBezTo>
                <a:lnTo>
                  <a:pt x="286507" y="1135823"/>
                </a:lnTo>
                <a:lnTo>
                  <a:pt x="0" y="1135823"/>
                </a:lnTo>
                <a:lnTo>
                  <a:pt x="0" y="942809"/>
                </a:lnTo>
                <a:lnTo>
                  <a:pt x="4813" y="943294"/>
                </a:lnTo>
                <a:cubicBezTo>
                  <a:pt x="121763" y="943294"/>
                  <a:pt x="216569" y="848488"/>
                  <a:pt x="216569" y="731538"/>
                </a:cubicBezTo>
                <a:cubicBezTo>
                  <a:pt x="216569" y="614588"/>
                  <a:pt x="121763" y="519782"/>
                  <a:pt x="4813" y="519782"/>
                </a:cubicBezTo>
                <a:lnTo>
                  <a:pt x="0" y="520267"/>
                </a:lnTo>
                <a:lnTo>
                  <a:pt x="0" y="231048"/>
                </a:lnTo>
                <a:lnTo>
                  <a:pt x="246993" y="231048"/>
                </a:lnTo>
                <a:lnTo>
                  <a:pt x="245048" y="211756"/>
                </a:lnTo>
                <a:cubicBezTo>
                  <a:pt x="245048" y="94806"/>
                  <a:pt x="339854" y="0"/>
                  <a:pt x="456804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6" name="Freihandform: Form 435">
            <a:extLst>
              <a:ext uri="{FF2B5EF4-FFF2-40B4-BE49-F238E27FC236}">
                <a16:creationId xmlns:a16="http://schemas.microsoft.com/office/drawing/2014/main" id="{3073ABE7-4F3A-831E-E95A-D6675FBE4DAD}"/>
              </a:ext>
            </a:extLst>
          </p:cNvPr>
          <p:cNvSpPr/>
          <p:nvPr/>
        </p:nvSpPr>
        <p:spPr>
          <a:xfrm>
            <a:off x="10719862" y="3450641"/>
            <a:ext cx="1086057" cy="904775"/>
          </a:xfrm>
          <a:custGeom>
            <a:avLst/>
            <a:gdLst>
              <a:gd name="connsiteX0" fmla="*/ 181282 w 1086057"/>
              <a:gd name="connsiteY0" fmla="*/ 0 h 904775"/>
              <a:gd name="connsiteX1" fmla="*/ 458171 w 1086057"/>
              <a:gd name="connsiteY1" fmla="*/ 0 h 904775"/>
              <a:gd name="connsiteX2" fmla="*/ 457203 w 1086057"/>
              <a:gd name="connsiteY2" fmla="*/ 9601 h 904775"/>
              <a:gd name="connsiteX3" fmla="*/ 668959 w 1086057"/>
              <a:gd name="connsiteY3" fmla="*/ 221357 h 904775"/>
              <a:gd name="connsiteX4" fmla="*/ 880715 w 1086057"/>
              <a:gd name="connsiteY4" fmla="*/ 9601 h 904775"/>
              <a:gd name="connsiteX5" fmla="*/ 879747 w 1086057"/>
              <a:gd name="connsiteY5" fmla="*/ 0 h 904775"/>
              <a:gd name="connsiteX6" fmla="*/ 1086057 w 1086057"/>
              <a:gd name="connsiteY6" fmla="*/ 0 h 904775"/>
              <a:gd name="connsiteX7" fmla="*/ 1086057 w 1086057"/>
              <a:gd name="connsiteY7" fmla="*/ 904775 h 904775"/>
              <a:gd name="connsiteX8" fmla="*/ 854702 w 1086057"/>
              <a:gd name="connsiteY8" fmla="*/ 904775 h 904775"/>
              <a:gd name="connsiteX9" fmla="*/ 856652 w 1086057"/>
              <a:gd name="connsiteY9" fmla="*/ 885435 h 904775"/>
              <a:gd name="connsiteX10" fmla="*/ 644896 w 1086057"/>
              <a:gd name="connsiteY10" fmla="*/ 673679 h 904775"/>
              <a:gd name="connsiteX11" fmla="*/ 433140 w 1086057"/>
              <a:gd name="connsiteY11" fmla="*/ 885435 h 904775"/>
              <a:gd name="connsiteX12" fmla="*/ 435090 w 1086057"/>
              <a:gd name="connsiteY12" fmla="*/ 904775 h 904775"/>
              <a:gd name="connsiteX13" fmla="*/ 181282 w 1086057"/>
              <a:gd name="connsiteY13" fmla="*/ 904775 h 904775"/>
              <a:gd name="connsiteX14" fmla="*/ 181282 w 1086057"/>
              <a:gd name="connsiteY14" fmla="*/ 651423 h 904775"/>
              <a:gd name="connsiteX15" fmla="*/ 169080 w 1086057"/>
              <a:gd name="connsiteY15" fmla="*/ 650193 h 904775"/>
              <a:gd name="connsiteX16" fmla="*/ 0 w 1086057"/>
              <a:gd name="connsiteY16" fmla="*/ 442739 h 904775"/>
              <a:gd name="connsiteX17" fmla="*/ 169080 w 1086057"/>
              <a:gd name="connsiteY17" fmla="*/ 235285 h 904775"/>
              <a:gd name="connsiteX18" fmla="*/ 181282 w 1086057"/>
              <a:gd name="connsiteY18" fmla="*/ 23405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86057" h="904775">
                <a:moveTo>
                  <a:pt x="181282" y="0"/>
                </a:moveTo>
                <a:lnTo>
                  <a:pt x="458171" y="0"/>
                </a:lnTo>
                <a:lnTo>
                  <a:pt x="457203" y="9601"/>
                </a:lnTo>
                <a:cubicBezTo>
                  <a:pt x="457203" y="126551"/>
                  <a:pt x="552009" y="221357"/>
                  <a:pt x="668959" y="221357"/>
                </a:cubicBezTo>
                <a:cubicBezTo>
                  <a:pt x="785909" y="221357"/>
                  <a:pt x="880715" y="126551"/>
                  <a:pt x="880715" y="9601"/>
                </a:cubicBezTo>
                <a:lnTo>
                  <a:pt x="879747" y="0"/>
                </a:lnTo>
                <a:lnTo>
                  <a:pt x="1086057" y="0"/>
                </a:lnTo>
                <a:lnTo>
                  <a:pt x="1086057" y="904775"/>
                </a:lnTo>
                <a:lnTo>
                  <a:pt x="854702" y="904775"/>
                </a:lnTo>
                <a:lnTo>
                  <a:pt x="856652" y="885435"/>
                </a:lnTo>
                <a:cubicBezTo>
                  <a:pt x="856652" y="768485"/>
                  <a:pt x="761846" y="673679"/>
                  <a:pt x="644896" y="673679"/>
                </a:cubicBezTo>
                <a:cubicBezTo>
                  <a:pt x="527946" y="673679"/>
                  <a:pt x="433140" y="768485"/>
                  <a:pt x="433140" y="885435"/>
                </a:cubicBezTo>
                <a:lnTo>
                  <a:pt x="435090" y="904775"/>
                </a:lnTo>
                <a:lnTo>
                  <a:pt x="181282" y="904775"/>
                </a:lnTo>
                <a:lnTo>
                  <a:pt x="181282" y="651423"/>
                </a:lnTo>
                <a:lnTo>
                  <a:pt x="169080" y="650193"/>
                </a:lnTo>
                <a:cubicBezTo>
                  <a:pt x="72586" y="630448"/>
                  <a:pt x="0" y="545070"/>
                  <a:pt x="0" y="442739"/>
                </a:cubicBezTo>
                <a:cubicBezTo>
                  <a:pt x="0" y="340408"/>
                  <a:pt x="72586" y="255031"/>
                  <a:pt x="169080" y="235285"/>
                </a:cubicBezTo>
                <a:lnTo>
                  <a:pt x="181282" y="234055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6" name="Freihandform: Form 465">
            <a:extLst>
              <a:ext uri="{FF2B5EF4-FFF2-40B4-BE49-F238E27FC236}">
                <a16:creationId xmlns:a16="http://schemas.microsoft.com/office/drawing/2014/main" id="{C8102B98-A505-D0DA-A23D-FCF578F58ACF}"/>
              </a:ext>
            </a:extLst>
          </p:cNvPr>
          <p:cNvSpPr/>
          <p:nvPr/>
        </p:nvSpPr>
        <p:spPr>
          <a:xfrm>
            <a:off x="10696611" y="4334595"/>
            <a:ext cx="1095675" cy="1376469"/>
          </a:xfrm>
          <a:custGeom>
            <a:avLst/>
            <a:gdLst>
              <a:gd name="connsiteX0" fmla="*/ 664132 w 1095675"/>
              <a:gd name="connsiteY0" fmla="*/ 0 h 1376469"/>
              <a:gd name="connsiteX1" fmla="*/ 875888 w 1095675"/>
              <a:gd name="connsiteY1" fmla="*/ 211756 h 1376469"/>
              <a:gd name="connsiteX2" fmla="*/ 873938 w 1095675"/>
              <a:gd name="connsiteY2" fmla="*/ 231096 h 1376469"/>
              <a:gd name="connsiteX3" fmla="*/ 1095675 w 1095675"/>
              <a:gd name="connsiteY3" fmla="*/ 231096 h 1376469"/>
              <a:gd name="connsiteX4" fmla="*/ 1095675 w 1095675"/>
              <a:gd name="connsiteY4" fmla="*/ 1135871 h 1376469"/>
              <a:gd name="connsiteX5" fmla="*/ 866576 w 1095675"/>
              <a:gd name="connsiteY5" fmla="*/ 1135871 h 1376469"/>
              <a:gd name="connsiteX6" fmla="*/ 869483 w 1095675"/>
              <a:gd name="connsiteY6" fmla="*/ 1164713 h 1376469"/>
              <a:gd name="connsiteX7" fmla="*/ 657727 w 1095675"/>
              <a:gd name="connsiteY7" fmla="*/ 1376469 h 1376469"/>
              <a:gd name="connsiteX8" fmla="*/ 445971 w 1095675"/>
              <a:gd name="connsiteY8" fmla="*/ 1164713 h 1376469"/>
              <a:gd name="connsiteX9" fmla="*/ 448879 w 1095675"/>
              <a:gd name="connsiteY9" fmla="*/ 1135871 h 1376469"/>
              <a:gd name="connsiteX10" fmla="*/ 190900 w 1095675"/>
              <a:gd name="connsiteY10" fmla="*/ 1135871 h 1376469"/>
              <a:gd name="connsiteX11" fmla="*/ 190900 w 1095675"/>
              <a:gd name="connsiteY11" fmla="*/ 939090 h 1376469"/>
              <a:gd name="connsiteX12" fmla="*/ 129331 w 1095675"/>
              <a:gd name="connsiteY12" fmla="*/ 926659 h 1376469"/>
              <a:gd name="connsiteX13" fmla="*/ 0 w 1095675"/>
              <a:gd name="connsiteY13" fmla="*/ 731544 h 1376469"/>
              <a:gd name="connsiteX14" fmla="*/ 129331 w 1095675"/>
              <a:gd name="connsiteY14" fmla="*/ 536429 h 1376469"/>
              <a:gd name="connsiteX15" fmla="*/ 190900 w 1095675"/>
              <a:gd name="connsiteY15" fmla="*/ 523999 h 1376469"/>
              <a:gd name="connsiteX16" fmla="*/ 190900 w 1095675"/>
              <a:gd name="connsiteY16" fmla="*/ 231096 h 1376469"/>
              <a:gd name="connsiteX17" fmla="*/ 454326 w 1095675"/>
              <a:gd name="connsiteY17" fmla="*/ 231096 h 1376469"/>
              <a:gd name="connsiteX18" fmla="*/ 452376 w 1095675"/>
              <a:gd name="connsiteY18" fmla="*/ 211756 h 1376469"/>
              <a:gd name="connsiteX19" fmla="*/ 664132 w 1095675"/>
              <a:gd name="connsiteY19" fmla="*/ 0 h 1376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5675" h="1376469">
                <a:moveTo>
                  <a:pt x="664132" y="0"/>
                </a:moveTo>
                <a:cubicBezTo>
                  <a:pt x="781082" y="0"/>
                  <a:pt x="875888" y="94806"/>
                  <a:pt x="875888" y="211756"/>
                </a:cubicBezTo>
                <a:lnTo>
                  <a:pt x="873938" y="231096"/>
                </a:lnTo>
                <a:lnTo>
                  <a:pt x="1095675" y="231096"/>
                </a:lnTo>
                <a:lnTo>
                  <a:pt x="1095675" y="1135871"/>
                </a:lnTo>
                <a:lnTo>
                  <a:pt x="866576" y="1135871"/>
                </a:lnTo>
                <a:lnTo>
                  <a:pt x="869483" y="1164713"/>
                </a:lnTo>
                <a:cubicBezTo>
                  <a:pt x="869483" y="1281663"/>
                  <a:pt x="774677" y="1376469"/>
                  <a:pt x="657727" y="1376469"/>
                </a:cubicBezTo>
                <a:cubicBezTo>
                  <a:pt x="540777" y="1376469"/>
                  <a:pt x="445971" y="1281663"/>
                  <a:pt x="445971" y="1164713"/>
                </a:cubicBezTo>
                <a:lnTo>
                  <a:pt x="448879" y="1135871"/>
                </a:lnTo>
                <a:lnTo>
                  <a:pt x="190900" y="1135871"/>
                </a:lnTo>
                <a:lnTo>
                  <a:pt x="190900" y="939090"/>
                </a:lnTo>
                <a:lnTo>
                  <a:pt x="129331" y="926659"/>
                </a:lnTo>
                <a:cubicBezTo>
                  <a:pt x="53328" y="894513"/>
                  <a:pt x="0" y="819257"/>
                  <a:pt x="0" y="731544"/>
                </a:cubicBezTo>
                <a:cubicBezTo>
                  <a:pt x="0" y="643832"/>
                  <a:pt x="53328" y="568575"/>
                  <a:pt x="129331" y="536429"/>
                </a:cubicBezTo>
                <a:lnTo>
                  <a:pt x="190900" y="523999"/>
                </a:lnTo>
                <a:lnTo>
                  <a:pt x="190900" y="231096"/>
                </a:lnTo>
                <a:lnTo>
                  <a:pt x="454326" y="231096"/>
                </a:lnTo>
                <a:lnTo>
                  <a:pt x="452376" y="211756"/>
                </a:lnTo>
                <a:cubicBezTo>
                  <a:pt x="452376" y="94806"/>
                  <a:pt x="547182" y="0"/>
                  <a:pt x="664132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3" name="Freihandform: Form 462">
            <a:extLst>
              <a:ext uri="{FF2B5EF4-FFF2-40B4-BE49-F238E27FC236}">
                <a16:creationId xmlns:a16="http://schemas.microsoft.com/office/drawing/2014/main" id="{9571AF20-EF4F-CD91-F820-8E6F3CEC6CEF}"/>
              </a:ext>
            </a:extLst>
          </p:cNvPr>
          <p:cNvSpPr/>
          <p:nvPr/>
        </p:nvSpPr>
        <p:spPr>
          <a:xfrm>
            <a:off x="10923672" y="5799065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7597 w 904775"/>
              <a:gd name="connsiteY1" fmla="*/ 0 h 904775"/>
              <a:gd name="connsiteX2" fmla="*/ 264689 w 904775"/>
              <a:gd name="connsiteY2" fmla="*/ 28842 h 904775"/>
              <a:gd name="connsiteX3" fmla="*/ 476445 w 904775"/>
              <a:gd name="connsiteY3" fmla="*/ 240598 h 904775"/>
              <a:gd name="connsiteX4" fmla="*/ 688201 w 904775"/>
              <a:gd name="connsiteY4" fmla="*/ 28842 h 904775"/>
              <a:gd name="connsiteX5" fmla="*/ 685293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904775 h 904775"/>
              <a:gd name="connsiteX8" fmla="*/ 0 w 904775"/>
              <a:gd name="connsiteY8" fmla="*/ 904775 h 904775"/>
              <a:gd name="connsiteX9" fmla="*/ 0 w 904775"/>
              <a:gd name="connsiteY9" fmla="*/ 672766 h 904775"/>
              <a:gd name="connsiteX10" fmla="*/ 9624 w 904775"/>
              <a:gd name="connsiteY10" fmla="*/ 673736 h 904775"/>
              <a:gd name="connsiteX11" fmla="*/ 221380 w 904775"/>
              <a:gd name="connsiteY11" fmla="*/ 461980 h 904775"/>
              <a:gd name="connsiteX12" fmla="*/ 9624 w 904775"/>
              <a:gd name="connsiteY12" fmla="*/ 250224 h 904775"/>
              <a:gd name="connsiteX13" fmla="*/ 0 w 904775"/>
              <a:gd name="connsiteY13" fmla="*/ 251194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7597" y="0"/>
                </a:lnTo>
                <a:lnTo>
                  <a:pt x="264689" y="28842"/>
                </a:lnTo>
                <a:cubicBezTo>
                  <a:pt x="264689" y="145792"/>
                  <a:pt x="359495" y="240598"/>
                  <a:pt x="476445" y="240598"/>
                </a:cubicBezTo>
                <a:cubicBezTo>
                  <a:pt x="593395" y="240598"/>
                  <a:pt x="688201" y="145792"/>
                  <a:pt x="688201" y="28842"/>
                </a:cubicBezTo>
                <a:lnTo>
                  <a:pt x="685293" y="0"/>
                </a:lnTo>
                <a:lnTo>
                  <a:pt x="904775" y="0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72766"/>
                </a:lnTo>
                <a:lnTo>
                  <a:pt x="9624" y="673736"/>
                </a:lnTo>
                <a:cubicBezTo>
                  <a:pt x="126574" y="673736"/>
                  <a:pt x="221380" y="578930"/>
                  <a:pt x="221380" y="461980"/>
                </a:cubicBezTo>
                <a:cubicBezTo>
                  <a:pt x="221380" y="345030"/>
                  <a:pt x="126574" y="250224"/>
                  <a:pt x="9624" y="250224"/>
                </a:cubicBezTo>
                <a:lnTo>
                  <a:pt x="0" y="251194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8" name="Freihandform: Form 327">
            <a:extLst>
              <a:ext uri="{FF2B5EF4-FFF2-40B4-BE49-F238E27FC236}">
                <a16:creationId xmlns:a16="http://schemas.microsoft.com/office/drawing/2014/main" id="{297E23BF-2CD0-9E4C-DC55-815FE472A860}"/>
              </a:ext>
            </a:extLst>
          </p:cNvPr>
          <p:cNvSpPr/>
          <p:nvPr/>
        </p:nvSpPr>
        <p:spPr>
          <a:xfrm>
            <a:off x="297585" y="5656477"/>
            <a:ext cx="904775" cy="1126177"/>
          </a:xfrm>
          <a:custGeom>
            <a:avLst/>
            <a:gdLst>
              <a:gd name="connsiteX0" fmla="*/ 461210 w 904775"/>
              <a:gd name="connsiteY0" fmla="*/ 0 h 1126177"/>
              <a:gd name="connsiteX1" fmla="*/ 672966 w 904775"/>
              <a:gd name="connsiteY1" fmla="*/ 211756 h 1126177"/>
              <a:gd name="connsiteX2" fmla="*/ 671994 w 904775"/>
              <a:gd name="connsiteY2" fmla="*/ 221402 h 1126177"/>
              <a:gd name="connsiteX3" fmla="*/ 904775 w 904775"/>
              <a:gd name="connsiteY3" fmla="*/ 221402 h 1126177"/>
              <a:gd name="connsiteX4" fmla="*/ 904775 w 904775"/>
              <a:gd name="connsiteY4" fmla="*/ 424117 h 1126177"/>
              <a:gd name="connsiteX5" fmla="*/ 868100 w 904775"/>
              <a:gd name="connsiteY5" fmla="*/ 427814 h 1126177"/>
              <a:gd name="connsiteX6" fmla="*/ 699020 w 904775"/>
              <a:gd name="connsiteY6" fmla="*/ 635268 h 1126177"/>
              <a:gd name="connsiteX7" fmla="*/ 868100 w 904775"/>
              <a:gd name="connsiteY7" fmla="*/ 842722 h 1126177"/>
              <a:gd name="connsiteX8" fmla="*/ 904775 w 904775"/>
              <a:gd name="connsiteY8" fmla="*/ 846419 h 1126177"/>
              <a:gd name="connsiteX9" fmla="*/ 904775 w 904775"/>
              <a:gd name="connsiteY9" fmla="*/ 1126177 h 1126177"/>
              <a:gd name="connsiteX10" fmla="*/ 0 w 904775"/>
              <a:gd name="connsiteY10" fmla="*/ 1126177 h 1126177"/>
              <a:gd name="connsiteX11" fmla="*/ 0 w 904775"/>
              <a:gd name="connsiteY11" fmla="*/ 221402 h 1126177"/>
              <a:gd name="connsiteX12" fmla="*/ 250426 w 904775"/>
              <a:gd name="connsiteY12" fmla="*/ 221402 h 1126177"/>
              <a:gd name="connsiteX13" fmla="*/ 249454 w 904775"/>
              <a:gd name="connsiteY13" fmla="*/ 211756 h 1126177"/>
              <a:gd name="connsiteX14" fmla="*/ 461210 w 904775"/>
              <a:gd name="connsiteY14" fmla="*/ 0 h 112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04775" h="1126177">
                <a:moveTo>
                  <a:pt x="461210" y="0"/>
                </a:moveTo>
                <a:cubicBezTo>
                  <a:pt x="578160" y="0"/>
                  <a:pt x="672966" y="94806"/>
                  <a:pt x="672966" y="211756"/>
                </a:cubicBezTo>
                <a:lnTo>
                  <a:pt x="671994" y="221402"/>
                </a:lnTo>
                <a:lnTo>
                  <a:pt x="904775" y="221402"/>
                </a:lnTo>
                <a:lnTo>
                  <a:pt x="904775" y="424117"/>
                </a:lnTo>
                <a:lnTo>
                  <a:pt x="868100" y="427814"/>
                </a:lnTo>
                <a:cubicBezTo>
                  <a:pt x="771606" y="447560"/>
                  <a:pt x="699020" y="532937"/>
                  <a:pt x="699020" y="635268"/>
                </a:cubicBezTo>
                <a:cubicBezTo>
                  <a:pt x="699020" y="737600"/>
                  <a:pt x="771606" y="822977"/>
                  <a:pt x="868100" y="842722"/>
                </a:cubicBezTo>
                <a:lnTo>
                  <a:pt x="904775" y="846419"/>
                </a:lnTo>
                <a:lnTo>
                  <a:pt x="904775" y="1126177"/>
                </a:lnTo>
                <a:lnTo>
                  <a:pt x="0" y="1126177"/>
                </a:lnTo>
                <a:lnTo>
                  <a:pt x="0" y="221402"/>
                </a:lnTo>
                <a:lnTo>
                  <a:pt x="250426" y="221402"/>
                </a:lnTo>
                <a:lnTo>
                  <a:pt x="249454" y="211756"/>
                </a:lnTo>
                <a:cubicBezTo>
                  <a:pt x="249454" y="94806"/>
                  <a:pt x="344260" y="0"/>
                  <a:pt x="461210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1" name="Freihandform: Form 330">
            <a:extLst>
              <a:ext uri="{FF2B5EF4-FFF2-40B4-BE49-F238E27FC236}">
                <a16:creationId xmlns:a16="http://schemas.microsoft.com/office/drawing/2014/main" id="{202A4AA9-0845-B8CA-ECAE-0F77AE5F2658}"/>
              </a:ext>
            </a:extLst>
          </p:cNvPr>
          <p:cNvSpPr/>
          <p:nvPr/>
        </p:nvSpPr>
        <p:spPr>
          <a:xfrm>
            <a:off x="1281587" y="5877879"/>
            <a:ext cx="1331075" cy="904775"/>
          </a:xfrm>
          <a:custGeom>
            <a:avLst/>
            <a:gdLst>
              <a:gd name="connsiteX0" fmla="*/ 206140 w 1331075"/>
              <a:gd name="connsiteY0" fmla="*/ 0 h 904775"/>
              <a:gd name="connsiteX1" fmla="*/ 469149 w 1331075"/>
              <a:gd name="connsiteY1" fmla="*/ 0 h 904775"/>
              <a:gd name="connsiteX2" fmla="*/ 471508 w 1331075"/>
              <a:gd name="connsiteY2" fmla="*/ 23405 h 904775"/>
              <a:gd name="connsiteX3" fmla="*/ 678962 w 1331075"/>
              <a:gd name="connsiteY3" fmla="*/ 192484 h 904775"/>
              <a:gd name="connsiteX4" fmla="*/ 886416 w 1331075"/>
              <a:gd name="connsiteY4" fmla="*/ 23405 h 904775"/>
              <a:gd name="connsiteX5" fmla="*/ 888775 w 1331075"/>
              <a:gd name="connsiteY5" fmla="*/ 0 h 904775"/>
              <a:gd name="connsiteX6" fmla="*/ 1110915 w 1331075"/>
              <a:gd name="connsiteY6" fmla="*/ 0 h 904775"/>
              <a:gd name="connsiteX7" fmla="*/ 1110915 w 1331075"/>
              <a:gd name="connsiteY7" fmla="*/ 231824 h 904775"/>
              <a:gd name="connsiteX8" fmla="*/ 1119319 w 1331075"/>
              <a:gd name="connsiteY8" fmla="*/ 230977 h 904775"/>
              <a:gd name="connsiteX9" fmla="*/ 1331075 w 1331075"/>
              <a:gd name="connsiteY9" fmla="*/ 442733 h 904775"/>
              <a:gd name="connsiteX10" fmla="*/ 1119319 w 1331075"/>
              <a:gd name="connsiteY10" fmla="*/ 654489 h 904775"/>
              <a:gd name="connsiteX11" fmla="*/ 1110915 w 1331075"/>
              <a:gd name="connsiteY11" fmla="*/ 653642 h 904775"/>
              <a:gd name="connsiteX12" fmla="*/ 1110915 w 1331075"/>
              <a:gd name="connsiteY12" fmla="*/ 904775 h 904775"/>
              <a:gd name="connsiteX13" fmla="*/ 206140 w 1331075"/>
              <a:gd name="connsiteY13" fmla="*/ 904775 h 904775"/>
              <a:gd name="connsiteX14" fmla="*/ 206140 w 1331075"/>
              <a:gd name="connsiteY14" fmla="*/ 625056 h 904775"/>
              <a:gd name="connsiteX15" fmla="*/ 169080 w 1331075"/>
              <a:gd name="connsiteY15" fmla="*/ 621320 h 904775"/>
              <a:gd name="connsiteX16" fmla="*/ 0 w 1331075"/>
              <a:gd name="connsiteY16" fmla="*/ 413866 h 904775"/>
              <a:gd name="connsiteX17" fmla="*/ 169080 w 1331075"/>
              <a:gd name="connsiteY17" fmla="*/ 206412 h 904775"/>
              <a:gd name="connsiteX18" fmla="*/ 206140 w 1331075"/>
              <a:gd name="connsiteY18" fmla="*/ 2026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1075" h="904775">
                <a:moveTo>
                  <a:pt x="206140" y="0"/>
                </a:moveTo>
                <a:lnTo>
                  <a:pt x="469149" y="0"/>
                </a:lnTo>
                <a:lnTo>
                  <a:pt x="471508" y="23405"/>
                </a:lnTo>
                <a:cubicBezTo>
                  <a:pt x="491254" y="119898"/>
                  <a:pt x="576631" y="192484"/>
                  <a:pt x="678962" y="192484"/>
                </a:cubicBezTo>
                <a:cubicBezTo>
                  <a:pt x="781293" y="192484"/>
                  <a:pt x="866671" y="119898"/>
                  <a:pt x="886416" y="23405"/>
                </a:cubicBezTo>
                <a:lnTo>
                  <a:pt x="888775" y="0"/>
                </a:lnTo>
                <a:lnTo>
                  <a:pt x="1110915" y="0"/>
                </a:lnTo>
                <a:lnTo>
                  <a:pt x="1110915" y="231824"/>
                </a:lnTo>
                <a:lnTo>
                  <a:pt x="1119319" y="230977"/>
                </a:lnTo>
                <a:cubicBezTo>
                  <a:pt x="1236269" y="230977"/>
                  <a:pt x="1331075" y="325783"/>
                  <a:pt x="1331075" y="442733"/>
                </a:cubicBezTo>
                <a:cubicBezTo>
                  <a:pt x="1331075" y="559683"/>
                  <a:pt x="1236269" y="654489"/>
                  <a:pt x="1119319" y="654489"/>
                </a:cubicBezTo>
                <a:lnTo>
                  <a:pt x="1110915" y="653642"/>
                </a:lnTo>
                <a:lnTo>
                  <a:pt x="1110915" y="904775"/>
                </a:lnTo>
                <a:lnTo>
                  <a:pt x="206140" y="904775"/>
                </a:lnTo>
                <a:lnTo>
                  <a:pt x="206140" y="625056"/>
                </a:lnTo>
                <a:lnTo>
                  <a:pt x="169080" y="621320"/>
                </a:lnTo>
                <a:cubicBezTo>
                  <a:pt x="72586" y="601575"/>
                  <a:pt x="0" y="516198"/>
                  <a:pt x="0" y="413866"/>
                </a:cubicBezTo>
                <a:cubicBezTo>
                  <a:pt x="0" y="311535"/>
                  <a:pt x="72586" y="226158"/>
                  <a:pt x="169080" y="206412"/>
                </a:cubicBezTo>
                <a:lnTo>
                  <a:pt x="206140" y="202676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6" name="Freihandform: Form 395">
            <a:extLst>
              <a:ext uri="{FF2B5EF4-FFF2-40B4-BE49-F238E27FC236}">
                <a16:creationId xmlns:a16="http://schemas.microsoft.com/office/drawing/2014/main" id="{60B49CBD-E159-6CED-A0E2-F35774734BBF}"/>
              </a:ext>
            </a:extLst>
          </p:cNvPr>
          <p:cNvSpPr/>
          <p:nvPr/>
        </p:nvSpPr>
        <p:spPr>
          <a:xfrm>
            <a:off x="3667262" y="5662859"/>
            <a:ext cx="1332681" cy="1097309"/>
          </a:xfrm>
          <a:custGeom>
            <a:avLst/>
            <a:gdLst>
              <a:gd name="connsiteX0" fmla="*/ 678578 w 1332681"/>
              <a:gd name="connsiteY0" fmla="*/ 0 h 1097309"/>
              <a:gd name="connsiteX1" fmla="*/ 886032 w 1332681"/>
              <a:gd name="connsiteY1" fmla="*/ 169079 h 1097309"/>
              <a:gd name="connsiteX2" fmla="*/ 888397 w 1332681"/>
              <a:gd name="connsiteY2" fmla="*/ 192534 h 1097309"/>
              <a:gd name="connsiteX3" fmla="*/ 1118936 w 1332681"/>
              <a:gd name="connsiteY3" fmla="*/ 192534 h 1097309"/>
              <a:gd name="connsiteX4" fmla="*/ 1118936 w 1332681"/>
              <a:gd name="connsiteY4" fmla="*/ 423713 h 1097309"/>
              <a:gd name="connsiteX5" fmla="*/ 1120925 w 1332681"/>
              <a:gd name="connsiteY5" fmla="*/ 423512 h 1097309"/>
              <a:gd name="connsiteX6" fmla="*/ 1332681 w 1332681"/>
              <a:gd name="connsiteY6" fmla="*/ 635268 h 1097309"/>
              <a:gd name="connsiteX7" fmla="*/ 1120925 w 1332681"/>
              <a:gd name="connsiteY7" fmla="*/ 847024 h 1097309"/>
              <a:gd name="connsiteX8" fmla="*/ 1118936 w 1332681"/>
              <a:gd name="connsiteY8" fmla="*/ 846824 h 1097309"/>
              <a:gd name="connsiteX9" fmla="*/ 1118936 w 1332681"/>
              <a:gd name="connsiteY9" fmla="*/ 1097309 h 1097309"/>
              <a:gd name="connsiteX10" fmla="*/ 214161 w 1332681"/>
              <a:gd name="connsiteY10" fmla="*/ 1097309 h 1097309"/>
              <a:gd name="connsiteX11" fmla="*/ 214161 w 1332681"/>
              <a:gd name="connsiteY11" fmla="*/ 856408 h 1097309"/>
              <a:gd name="connsiteX12" fmla="*/ 211756 w 1332681"/>
              <a:gd name="connsiteY12" fmla="*/ 856650 h 1097309"/>
              <a:gd name="connsiteX13" fmla="*/ 0 w 1332681"/>
              <a:gd name="connsiteY13" fmla="*/ 644894 h 1097309"/>
              <a:gd name="connsiteX14" fmla="*/ 211756 w 1332681"/>
              <a:gd name="connsiteY14" fmla="*/ 433138 h 1097309"/>
              <a:gd name="connsiteX15" fmla="*/ 214161 w 1332681"/>
              <a:gd name="connsiteY15" fmla="*/ 433381 h 1097309"/>
              <a:gd name="connsiteX16" fmla="*/ 214161 w 1332681"/>
              <a:gd name="connsiteY16" fmla="*/ 192534 h 1097309"/>
              <a:gd name="connsiteX17" fmla="*/ 468760 w 1332681"/>
              <a:gd name="connsiteY17" fmla="*/ 192534 h 1097309"/>
              <a:gd name="connsiteX18" fmla="*/ 471124 w 1332681"/>
              <a:gd name="connsiteY18" fmla="*/ 169079 h 1097309"/>
              <a:gd name="connsiteX19" fmla="*/ 678578 w 1332681"/>
              <a:gd name="connsiteY19" fmla="*/ 0 h 109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32681" h="1097309">
                <a:moveTo>
                  <a:pt x="678578" y="0"/>
                </a:moveTo>
                <a:cubicBezTo>
                  <a:pt x="780910" y="0"/>
                  <a:pt x="866287" y="72586"/>
                  <a:pt x="886032" y="169079"/>
                </a:cubicBezTo>
                <a:lnTo>
                  <a:pt x="888397" y="192534"/>
                </a:lnTo>
                <a:lnTo>
                  <a:pt x="1118936" y="192534"/>
                </a:lnTo>
                <a:lnTo>
                  <a:pt x="1118936" y="423713"/>
                </a:lnTo>
                <a:lnTo>
                  <a:pt x="1120925" y="423512"/>
                </a:lnTo>
                <a:cubicBezTo>
                  <a:pt x="1237875" y="423512"/>
                  <a:pt x="1332681" y="518318"/>
                  <a:pt x="1332681" y="635268"/>
                </a:cubicBezTo>
                <a:cubicBezTo>
                  <a:pt x="1332681" y="752218"/>
                  <a:pt x="1237875" y="847024"/>
                  <a:pt x="1120925" y="847024"/>
                </a:cubicBezTo>
                <a:lnTo>
                  <a:pt x="1118936" y="846824"/>
                </a:lnTo>
                <a:lnTo>
                  <a:pt x="1118936" y="1097309"/>
                </a:lnTo>
                <a:lnTo>
                  <a:pt x="214161" y="1097309"/>
                </a:lnTo>
                <a:lnTo>
                  <a:pt x="214161" y="856408"/>
                </a:lnTo>
                <a:lnTo>
                  <a:pt x="211756" y="856650"/>
                </a:lnTo>
                <a:cubicBezTo>
                  <a:pt x="94806" y="856650"/>
                  <a:pt x="0" y="761844"/>
                  <a:pt x="0" y="644894"/>
                </a:cubicBezTo>
                <a:cubicBezTo>
                  <a:pt x="0" y="527944"/>
                  <a:pt x="94806" y="433138"/>
                  <a:pt x="211756" y="433138"/>
                </a:cubicBezTo>
                <a:lnTo>
                  <a:pt x="214161" y="433381"/>
                </a:lnTo>
                <a:lnTo>
                  <a:pt x="214161" y="192534"/>
                </a:lnTo>
                <a:lnTo>
                  <a:pt x="468760" y="192534"/>
                </a:lnTo>
                <a:lnTo>
                  <a:pt x="471124" y="169079"/>
                </a:lnTo>
                <a:cubicBezTo>
                  <a:pt x="490870" y="72586"/>
                  <a:pt x="576247" y="0"/>
                  <a:pt x="678578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7" name="Freihandform: Form 396">
            <a:extLst>
              <a:ext uri="{FF2B5EF4-FFF2-40B4-BE49-F238E27FC236}">
                <a16:creationId xmlns:a16="http://schemas.microsoft.com/office/drawing/2014/main" id="{5C7AE89B-6F19-93A5-D7B5-AD55A5D30AF7}"/>
              </a:ext>
            </a:extLst>
          </p:cNvPr>
          <p:cNvSpPr/>
          <p:nvPr/>
        </p:nvSpPr>
        <p:spPr>
          <a:xfrm>
            <a:off x="5000917" y="5832887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63810 w 904775"/>
              <a:gd name="connsiteY1" fmla="*/ 0 h 904775"/>
              <a:gd name="connsiteX2" fmla="*/ 261872 w 904775"/>
              <a:gd name="connsiteY2" fmla="*/ 19221 h 904775"/>
              <a:gd name="connsiteX3" fmla="*/ 473628 w 904775"/>
              <a:gd name="connsiteY3" fmla="*/ 230977 h 904775"/>
              <a:gd name="connsiteX4" fmla="*/ 685384 w 904775"/>
              <a:gd name="connsiteY4" fmla="*/ 19221 h 904775"/>
              <a:gd name="connsiteX5" fmla="*/ 683447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50448 h 904775"/>
              <a:gd name="connsiteX8" fmla="*/ 864087 w 904775"/>
              <a:gd name="connsiteY8" fmla="*/ 254549 h 904775"/>
              <a:gd name="connsiteX9" fmla="*/ 695007 w 904775"/>
              <a:gd name="connsiteY9" fmla="*/ 462003 h 904775"/>
              <a:gd name="connsiteX10" fmla="*/ 864087 w 904775"/>
              <a:gd name="connsiteY10" fmla="*/ 669457 h 904775"/>
              <a:gd name="connsiteX11" fmla="*/ 904775 w 904775"/>
              <a:gd name="connsiteY11" fmla="*/ 673559 h 904775"/>
              <a:gd name="connsiteX12" fmla="*/ 904775 w 904775"/>
              <a:gd name="connsiteY12" fmla="*/ 904775 h 904775"/>
              <a:gd name="connsiteX13" fmla="*/ 0 w 904775"/>
              <a:gd name="connsiteY13" fmla="*/ 904775 h 904775"/>
              <a:gd name="connsiteX14" fmla="*/ 0 w 904775"/>
              <a:gd name="connsiteY14" fmla="*/ 654328 h 904775"/>
              <a:gd name="connsiteX15" fmla="*/ 1603 w 904775"/>
              <a:gd name="connsiteY15" fmla="*/ 654489 h 904775"/>
              <a:gd name="connsiteX16" fmla="*/ 213359 w 904775"/>
              <a:gd name="connsiteY16" fmla="*/ 442733 h 904775"/>
              <a:gd name="connsiteX17" fmla="*/ 1603 w 904775"/>
              <a:gd name="connsiteY17" fmla="*/ 230977 h 904775"/>
              <a:gd name="connsiteX18" fmla="*/ 0 w 904775"/>
              <a:gd name="connsiteY18" fmla="*/ 23113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63810" y="0"/>
                </a:lnTo>
                <a:lnTo>
                  <a:pt x="261872" y="19221"/>
                </a:lnTo>
                <a:cubicBezTo>
                  <a:pt x="261872" y="136171"/>
                  <a:pt x="356678" y="230977"/>
                  <a:pt x="473628" y="230977"/>
                </a:cubicBezTo>
                <a:cubicBezTo>
                  <a:pt x="590578" y="230977"/>
                  <a:pt x="685384" y="136171"/>
                  <a:pt x="685384" y="19221"/>
                </a:cubicBezTo>
                <a:lnTo>
                  <a:pt x="683447" y="0"/>
                </a:lnTo>
                <a:lnTo>
                  <a:pt x="904775" y="0"/>
                </a:lnTo>
                <a:lnTo>
                  <a:pt x="904775" y="250448"/>
                </a:lnTo>
                <a:lnTo>
                  <a:pt x="864087" y="254549"/>
                </a:lnTo>
                <a:cubicBezTo>
                  <a:pt x="767593" y="274295"/>
                  <a:pt x="695007" y="359672"/>
                  <a:pt x="695007" y="462003"/>
                </a:cubicBezTo>
                <a:cubicBezTo>
                  <a:pt x="695007" y="564335"/>
                  <a:pt x="767593" y="649712"/>
                  <a:pt x="864087" y="669457"/>
                </a:cubicBezTo>
                <a:lnTo>
                  <a:pt x="904775" y="673559"/>
                </a:lnTo>
                <a:lnTo>
                  <a:pt x="904775" y="904775"/>
                </a:lnTo>
                <a:lnTo>
                  <a:pt x="0" y="904775"/>
                </a:lnTo>
                <a:lnTo>
                  <a:pt x="0" y="654328"/>
                </a:lnTo>
                <a:lnTo>
                  <a:pt x="1603" y="654489"/>
                </a:lnTo>
                <a:cubicBezTo>
                  <a:pt x="118553" y="654489"/>
                  <a:pt x="213359" y="559683"/>
                  <a:pt x="213359" y="442733"/>
                </a:cubicBezTo>
                <a:cubicBezTo>
                  <a:pt x="213359" y="325783"/>
                  <a:pt x="118553" y="230977"/>
                  <a:pt x="1603" y="230977"/>
                </a:cubicBezTo>
                <a:lnTo>
                  <a:pt x="0" y="231139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3" name="Freihandform: Form 452">
            <a:extLst>
              <a:ext uri="{FF2B5EF4-FFF2-40B4-BE49-F238E27FC236}">
                <a16:creationId xmlns:a16="http://schemas.microsoft.com/office/drawing/2014/main" id="{BEA4E724-3EEE-EA43-054C-09E17807FDD0}"/>
              </a:ext>
            </a:extLst>
          </p:cNvPr>
          <p:cNvSpPr/>
          <p:nvPr/>
        </p:nvSpPr>
        <p:spPr>
          <a:xfrm>
            <a:off x="7199289" y="5900261"/>
            <a:ext cx="1336302" cy="904775"/>
          </a:xfrm>
          <a:custGeom>
            <a:avLst/>
            <a:gdLst>
              <a:gd name="connsiteX0" fmla="*/ 205340 w 1336302"/>
              <a:gd name="connsiteY0" fmla="*/ 0 h 904775"/>
              <a:gd name="connsiteX1" fmla="*/ 467490 w 1336302"/>
              <a:gd name="connsiteY1" fmla="*/ 0 h 904775"/>
              <a:gd name="connsiteX2" fmla="*/ 463609 w 1336302"/>
              <a:gd name="connsiteY2" fmla="*/ 38492 h 904775"/>
              <a:gd name="connsiteX3" fmla="*/ 675365 w 1336302"/>
              <a:gd name="connsiteY3" fmla="*/ 250248 h 904775"/>
              <a:gd name="connsiteX4" fmla="*/ 887121 w 1336302"/>
              <a:gd name="connsiteY4" fmla="*/ 38492 h 904775"/>
              <a:gd name="connsiteX5" fmla="*/ 883241 w 1336302"/>
              <a:gd name="connsiteY5" fmla="*/ 0 h 904775"/>
              <a:gd name="connsiteX6" fmla="*/ 1110115 w 1336302"/>
              <a:gd name="connsiteY6" fmla="*/ 0 h 904775"/>
              <a:gd name="connsiteX7" fmla="*/ 1110115 w 1336302"/>
              <a:gd name="connsiteY7" fmla="*/ 251703 h 904775"/>
              <a:gd name="connsiteX8" fmla="*/ 1124546 w 1336302"/>
              <a:gd name="connsiteY8" fmla="*/ 250248 h 904775"/>
              <a:gd name="connsiteX9" fmla="*/ 1336302 w 1336302"/>
              <a:gd name="connsiteY9" fmla="*/ 462004 h 904775"/>
              <a:gd name="connsiteX10" fmla="*/ 1124546 w 1336302"/>
              <a:gd name="connsiteY10" fmla="*/ 673760 h 904775"/>
              <a:gd name="connsiteX11" fmla="*/ 1110115 w 1336302"/>
              <a:gd name="connsiteY11" fmla="*/ 672305 h 904775"/>
              <a:gd name="connsiteX12" fmla="*/ 1110115 w 1336302"/>
              <a:gd name="connsiteY12" fmla="*/ 904775 h 904775"/>
              <a:gd name="connsiteX13" fmla="*/ 205340 w 1336302"/>
              <a:gd name="connsiteY13" fmla="*/ 904775 h 904775"/>
              <a:gd name="connsiteX14" fmla="*/ 205340 w 1336302"/>
              <a:gd name="connsiteY14" fmla="*/ 682711 h 904775"/>
              <a:gd name="connsiteX15" fmla="*/ 169079 w 1336302"/>
              <a:gd name="connsiteY15" fmla="*/ 679056 h 904775"/>
              <a:gd name="connsiteX16" fmla="*/ 0 w 1336302"/>
              <a:gd name="connsiteY16" fmla="*/ 471602 h 904775"/>
              <a:gd name="connsiteX17" fmla="*/ 169079 w 1336302"/>
              <a:gd name="connsiteY17" fmla="*/ 264148 h 904775"/>
              <a:gd name="connsiteX18" fmla="*/ 205340 w 1336302"/>
              <a:gd name="connsiteY18" fmla="*/ 26049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36302" h="904775">
                <a:moveTo>
                  <a:pt x="205340" y="0"/>
                </a:moveTo>
                <a:lnTo>
                  <a:pt x="467490" y="0"/>
                </a:lnTo>
                <a:lnTo>
                  <a:pt x="463609" y="38492"/>
                </a:lnTo>
                <a:cubicBezTo>
                  <a:pt x="463609" y="155442"/>
                  <a:pt x="558415" y="250248"/>
                  <a:pt x="675365" y="250248"/>
                </a:cubicBezTo>
                <a:cubicBezTo>
                  <a:pt x="792315" y="250248"/>
                  <a:pt x="887121" y="155442"/>
                  <a:pt x="887121" y="38492"/>
                </a:cubicBezTo>
                <a:lnTo>
                  <a:pt x="883241" y="0"/>
                </a:lnTo>
                <a:lnTo>
                  <a:pt x="1110115" y="0"/>
                </a:lnTo>
                <a:lnTo>
                  <a:pt x="1110115" y="251703"/>
                </a:lnTo>
                <a:lnTo>
                  <a:pt x="1124546" y="250248"/>
                </a:lnTo>
                <a:cubicBezTo>
                  <a:pt x="1241496" y="250248"/>
                  <a:pt x="1336302" y="345054"/>
                  <a:pt x="1336302" y="462004"/>
                </a:cubicBezTo>
                <a:cubicBezTo>
                  <a:pt x="1336302" y="578954"/>
                  <a:pt x="1241496" y="673760"/>
                  <a:pt x="1124546" y="673760"/>
                </a:cubicBezTo>
                <a:lnTo>
                  <a:pt x="1110115" y="672305"/>
                </a:lnTo>
                <a:lnTo>
                  <a:pt x="1110115" y="904775"/>
                </a:lnTo>
                <a:lnTo>
                  <a:pt x="205340" y="904775"/>
                </a:lnTo>
                <a:lnTo>
                  <a:pt x="205340" y="682711"/>
                </a:lnTo>
                <a:lnTo>
                  <a:pt x="169079" y="679056"/>
                </a:lnTo>
                <a:cubicBezTo>
                  <a:pt x="72586" y="659311"/>
                  <a:pt x="0" y="573933"/>
                  <a:pt x="0" y="471602"/>
                </a:cubicBezTo>
                <a:cubicBezTo>
                  <a:pt x="0" y="369271"/>
                  <a:pt x="72586" y="283894"/>
                  <a:pt x="169079" y="264148"/>
                </a:cubicBezTo>
                <a:lnTo>
                  <a:pt x="205340" y="260493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5" name="Freihandform: Form 454">
            <a:extLst>
              <a:ext uri="{FF2B5EF4-FFF2-40B4-BE49-F238E27FC236}">
                <a16:creationId xmlns:a16="http://schemas.microsoft.com/office/drawing/2014/main" id="{2424F312-2F7D-68FB-26B0-91A850CE2351}"/>
              </a:ext>
            </a:extLst>
          </p:cNvPr>
          <p:cNvSpPr/>
          <p:nvPr/>
        </p:nvSpPr>
        <p:spPr>
          <a:xfrm>
            <a:off x="8544028" y="5624442"/>
            <a:ext cx="904775" cy="1087665"/>
          </a:xfrm>
          <a:custGeom>
            <a:avLst/>
            <a:gdLst>
              <a:gd name="connsiteX0" fmla="*/ 471634 w 904775"/>
              <a:gd name="connsiteY0" fmla="*/ 0 h 1087665"/>
              <a:gd name="connsiteX1" fmla="*/ 679088 w 904775"/>
              <a:gd name="connsiteY1" fmla="*/ 169079 h 1087665"/>
              <a:gd name="connsiteX2" fmla="*/ 680480 w 904775"/>
              <a:gd name="connsiteY2" fmla="*/ 182890 h 1087665"/>
              <a:gd name="connsiteX3" fmla="*/ 904775 w 904775"/>
              <a:gd name="connsiteY3" fmla="*/ 182890 h 1087665"/>
              <a:gd name="connsiteX4" fmla="*/ 904775 w 904775"/>
              <a:gd name="connsiteY4" fmla="*/ 453815 h 1087665"/>
              <a:gd name="connsiteX5" fmla="*/ 876530 w 904775"/>
              <a:gd name="connsiteY5" fmla="*/ 456662 h 1087665"/>
              <a:gd name="connsiteX6" fmla="*/ 707450 w 904775"/>
              <a:gd name="connsiteY6" fmla="*/ 664116 h 1087665"/>
              <a:gd name="connsiteX7" fmla="*/ 876530 w 904775"/>
              <a:gd name="connsiteY7" fmla="*/ 871570 h 1087665"/>
              <a:gd name="connsiteX8" fmla="*/ 904775 w 904775"/>
              <a:gd name="connsiteY8" fmla="*/ 874417 h 1087665"/>
              <a:gd name="connsiteX9" fmla="*/ 904775 w 904775"/>
              <a:gd name="connsiteY9" fmla="*/ 1087665 h 1087665"/>
              <a:gd name="connsiteX10" fmla="*/ 0 w 904775"/>
              <a:gd name="connsiteY10" fmla="*/ 1087665 h 1087665"/>
              <a:gd name="connsiteX11" fmla="*/ 0 w 904775"/>
              <a:gd name="connsiteY11" fmla="*/ 856165 h 1087665"/>
              <a:gd name="connsiteX12" fmla="*/ 4813 w 904775"/>
              <a:gd name="connsiteY12" fmla="*/ 856650 h 1087665"/>
              <a:gd name="connsiteX13" fmla="*/ 216569 w 904775"/>
              <a:gd name="connsiteY13" fmla="*/ 644894 h 1087665"/>
              <a:gd name="connsiteX14" fmla="*/ 4813 w 904775"/>
              <a:gd name="connsiteY14" fmla="*/ 433138 h 1087665"/>
              <a:gd name="connsiteX15" fmla="*/ 0 w 904775"/>
              <a:gd name="connsiteY15" fmla="*/ 433623 h 1087665"/>
              <a:gd name="connsiteX16" fmla="*/ 0 w 904775"/>
              <a:gd name="connsiteY16" fmla="*/ 182890 h 1087665"/>
              <a:gd name="connsiteX17" fmla="*/ 262788 w 904775"/>
              <a:gd name="connsiteY17" fmla="*/ 182890 h 1087665"/>
              <a:gd name="connsiteX18" fmla="*/ 264180 w 904775"/>
              <a:gd name="connsiteY18" fmla="*/ 169079 h 1087665"/>
              <a:gd name="connsiteX19" fmla="*/ 471634 w 904775"/>
              <a:gd name="connsiteY19" fmla="*/ 0 h 108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04775" h="1087665">
                <a:moveTo>
                  <a:pt x="471634" y="0"/>
                </a:moveTo>
                <a:cubicBezTo>
                  <a:pt x="573965" y="0"/>
                  <a:pt x="659343" y="72586"/>
                  <a:pt x="679088" y="169079"/>
                </a:cubicBezTo>
                <a:lnTo>
                  <a:pt x="680480" y="182890"/>
                </a:lnTo>
                <a:lnTo>
                  <a:pt x="904775" y="182890"/>
                </a:lnTo>
                <a:lnTo>
                  <a:pt x="904775" y="453815"/>
                </a:lnTo>
                <a:lnTo>
                  <a:pt x="876530" y="456662"/>
                </a:lnTo>
                <a:cubicBezTo>
                  <a:pt x="780036" y="476408"/>
                  <a:pt x="707450" y="561785"/>
                  <a:pt x="707450" y="664116"/>
                </a:cubicBezTo>
                <a:cubicBezTo>
                  <a:pt x="707450" y="766448"/>
                  <a:pt x="780036" y="851825"/>
                  <a:pt x="876530" y="871570"/>
                </a:cubicBezTo>
                <a:lnTo>
                  <a:pt x="904775" y="874417"/>
                </a:lnTo>
                <a:lnTo>
                  <a:pt x="904775" y="1087665"/>
                </a:lnTo>
                <a:lnTo>
                  <a:pt x="0" y="1087665"/>
                </a:lnTo>
                <a:lnTo>
                  <a:pt x="0" y="856165"/>
                </a:lnTo>
                <a:lnTo>
                  <a:pt x="4813" y="856650"/>
                </a:lnTo>
                <a:cubicBezTo>
                  <a:pt x="121763" y="856650"/>
                  <a:pt x="216569" y="761844"/>
                  <a:pt x="216569" y="644894"/>
                </a:cubicBezTo>
                <a:cubicBezTo>
                  <a:pt x="216569" y="527944"/>
                  <a:pt x="121763" y="433138"/>
                  <a:pt x="4813" y="433138"/>
                </a:cubicBezTo>
                <a:lnTo>
                  <a:pt x="0" y="433623"/>
                </a:lnTo>
                <a:lnTo>
                  <a:pt x="0" y="182890"/>
                </a:lnTo>
                <a:lnTo>
                  <a:pt x="262788" y="182890"/>
                </a:lnTo>
                <a:lnTo>
                  <a:pt x="264180" y="169079"/>
                </a:lnTo>
                <a:cubicBezTo>
                  <a:pt x="283926" y="72586"/>
                  <a:pt x="369303" y="0"/>
                  <a:pt x="471634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2" name="Freihandform: Form 461">
            <a:extLst>
              <a:ext uri="{FF2B5EF4-FFF2-40B4-BE49-F238E27FC236}">
                <a16:creationId xmlns:a16="http://schemas.microsoft.com/office/drawing/2014/main" id="{D668D5C1-1A56-5230-835E-22B6DE5A1A5A}"/>
              </a:ext>
            </a:extLst>
          </p:cNvPr>
          <p:cNvSpPr/>
          <p:nvPr/>
        </p:nvSpPr>
        <p:spPr>
          <a:xfrm>
            <a:off x="9548294" y="5592277"/>
            <a:ext cx="1326687" cy="1068443"/>
          </a:xfrm>
          <a:custGeom>
            <a:avLst/>
            <a:gdLst>
              <a:gd name="connsiteX0" fmla="*/ 688196 w 1326687"/>
              <a:gd name="connsiteY0" fmla="*/ 0 h 1068443"/>
              <a:gd name="connsiteX1" fmla="*/ 883311 w 1326687"/>
              <a:gd name="connsiteY1" fmla="*/ 129331 h 1068443"/>
              <a:gd name="connsiteX2" fmla="*/ 893970 w 1326687"/>
              <a:gd name="connsiteY2" fmla="*/ 163668 h 1068443"/>
              <a:gd name="connsiteX3" fmla="*/ 1111718 w 1326687"/>
              <a:gd name="connsiteY3" fmla="*/ 163668 h 1068443"/>
              <a:gd name="connsiteX4" fmla="*/ 1111718 w 1326687"/>
              <a:gd name="connsiteY4" fmla="*/ 414217 h 1068443"/>
              <a:gd name="connsiteX5" fmla="*/ 1114931 w 1326687"/>
              <a:gd name="connsiteY5" fmla="*/ 413893 h 1068443"/>
              <a:gd name="connsiteX6" fmla="*/ 1326687 w 1326687"/>
              <a:gd name="connsiteY6" fmla="*/ 625649 h 1068443"/>
              <a:gd name="connsiteX7" fmla="*/ 1114931 w 1326687"/>
              <a:gd name="connsiteY7" fmla="*/ 837405 h 1068443"/>
              <a:gd name="connsiteX8" fmla="*/ 1111718 w 1326687"/>
              <a:gd name="connsiteY8" fmla="*/ 837081 h 1068443"/>
              <a:gd name="connsiteX9" fmla="*/ 1111718 w 1326687"/>
              <a:gd name="connsiteY9" fmla="*/ 1068443 h 1068443"/>
              <a:gd name="connsiteX10" fmla="*/ 206943 w 1326687"/>
              <a:gd name="connsiteY10" fmla="*/ 1068443 h 1068443"/>
              <a:gd name="connsiteX11" fmla="*/ 206943 w 1326687"/>
              <a:gd name="connsiteY11" fmla="*/ 856165 h 1068443"/>
              <a:gd name="connsiteX12" fmla="*/ 169080 w 1326687"/>
              <a:gd name="connsiteY12" fmla="*/ 852348 h 1068443"/>
              <a:gd name="connsiteX13" fmla="*/ 0 w 1326687"/>
              <a:gd name="connsiteY13" fmla="*/ 644894 h 1068443"/>
              <a:gd name="connsiteX14" fmla="*/ 169080 w 1326687"/>
              <a:gd name="connsiteY14" fmla="*/ 437440 h 1068443"/>
              <a:gd name="connsiteX15" fmla="*/ 206943 w 1326687"/>
              <a:gd name="connsiteY15" fmla="*/ 433623 h 1068443"/>
              <a:gd name="connsiteX16" fmla="*/ 206943 w 1326687"/>
              <a:gd name="connsiteY16" fmla="*/ 163668 h 1068443"/>
              <a:gd name="connsiteX17" fmla="*/ 482422 w 1326687"/>
              <a:gd name="connsiteY17" fmla="*/ 163668 h 1068443"/>
              <a:gd name="connsiteX18" fmla="*/ 493081 w 1326687"/>
              <a:gd name="connsiteY18" fmla="*/ 129331 h 1068443"/>
              <a:gd name="connsiteX19" fmla="*/ 688196 w 1326687"/>
              <a:gd name="connsiteY19" fmla="*/ 0 h 106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26687" h="1068443">
                <a:moveTo>
                  <a:pt x="688196" y="0"/>
                </a:moveTo>
                <a:cubicBezTo>
                  <a:pt x="775908" y="0"/>
                  <a:pt x="851165" y="53328"/>
                  <a:pt x="883311" y="129331"/>
                </a:cubicBezTo>
                <a:lnTo>
                  <a:pt x="893970" y="163668"/>
                </a:lnTo>
                <a:lnTo>
                  <a:pt x="1111718" y="163668"/>
                </a:lnTo>
                <a:lnTo>
                  <a:pt x="1111718" y="414217"/>
                </a:lnTo>
                <a:lnTo>
                  <a:pt x="1114931" y="413893"/>
                </a:lnTo>
                <a:cubicBezTo>
                  <a:pt x="1231881" y="413893"/>
                  <a:pt x="1326687" y="508699"/>
                  <a:pt x="1326687" y="625649"/>
                </a:cubicBezTo>
                <a:cubicBezTo>
                  <a:pt x="1326687" y="742599"/>
                  <a:pt x="1231881" y="837405"/>
                  <a:pt x="1114931" y="837405"/>
                </a:cubicBezTo>
                <a:lnTo>
                  <a:pt x="1111718" y="837081"/>
                </a:lnTo>
                <a:lnTo>
                  <a:pt x="1111718" y="1068443"/>
                </a:lnTo>
                <a:lnTo>
                  <a:pt x="206943" y="1068443"/>
                </a:lnTo>
                <a:lnTo>
                  <a:pt x="206943" y="856165"/>
                </a:lnTo>
                <a:lnTo>
                  <a:pt x="169080" y="852348"/>
                </a:lnTo>
                <a:cubicBezTo>
                  <a:pt x="72586" y="832603"/>
                  <a:pt x="0" y="747226"/>
                  <a:pt x="0" y="644894"/>
                </a:cubicBezTo>
                <a:cubicBezTo>
                  <a:pt x="0" y="542563"/>
                  <a:pt x="72586" y="457186"/>
                  <a:pt x="169080" y="437440"/>
                </a:cubicBezTo>
                <a:lnTo>
                  <a:pt x="206943" y="433623"/>
                </a:lnTo>
                <a:lnTo>
                  <a:pt x="206943" y="163668"/>
                </a:lnTo>
                <a:lnTo>
                  <a:pt x="482422" y="163668"/>
                </a:lnTo>
                <a:lnTo>
                  <a:pt x="493081" y="129331"/>
                </a:lnTo>
                <a:cubicBezTo>
                  <a:pt x="525227" y="53328"/>
                  <a:pt x="600483" y="0"/>
                  <a:pt x="688196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9" name="Freihandform: Form 308">
            <a:extLst>
              <a:ext uri="{FF2B5EF4-FFF2-40B4-BE49-F238E27FC236}">
                <a16:creationId xmlns:a16="http://schemas.microsoft.com/office/drawing/2014/main" id="{458123C8-55F3-03EA-0D13-9D0A8FBBCD09}"/>
              </a:ext>
            </a:extLst>
          </p:cNvPr>
          <p:cNvSpPr/>
          <p:nvPr/>
        </p:nvSpPr>
        <p:spPr>
          <a:xfrm>
            <a:off x="312118" y="3619059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22749 w 904775"/>
              <a:gd name="connsiteY1" fmla="*/ 0 h 904775"/>
              <a:gd name="connsiteX2" fmla="*/ 221781 w 904775"/>
              <a:gd name="connsiteY2" fmla="*/ 9604 h 904775"/>
              <a:gd name="connsiteX3" fmla="*/ 433537 w 904775"/>
              <a:gd name="connsiteY3" fmla="*/ 221360 h 904775"/>
              <a:gd name="connsiteX4" fmla="*/ 645293 w 904775"/>
              <a:gd name="connsiteY4" fmla="*/ 9604 h 904775"/>
              <a:gd name="connsiteX5" fmla="*/ 644325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33657 h 904775"/>
              <a:gd name="connsiteX8" fmla="*/ 878294 w 904775"/>
              <a:gd name="connsiteY8" fmla="*/ 230987 h 904775"/>
              <a:gd name="connsiteX9" fmla="*/ 666538 w 904775"/>
              <a:gd name="connsiteY9" fmla="*/ 442743 h 904775"/>
              <a:gd name="connsiteX10" fmla="*/ 878294 w 904775"/>
              <a:gd name="connsiteY10" fmla="*/ 654499 h 904775"/>
              <a:gd name="connsiteX11" fmla="*/ 904775 w 904775"/>
              <a:gd name="connsiteY11" fmla="*/ 651830 h 904775"/>
              <a:gd name="connsiteX12" fmla="*/ 904775 w 904775"/>
              <a:gd name="connsiteY12" fmla="*/ 904775 h 904775"/>
              <a:gd name="connsiteX13" fmla="*/ 651932 w 904775"/>
              <a:gd name="connsiteY13" fmla="*/ 904775 h 904775"/>
              <a:gd name="connsiteX14" fmla="*/ 648598 w 904775"/>
              <a:gd name="connsiteY14" fmla="*/ 871701 h 904775"/>
              <a:gd name="connsiteX15" fmla="*/ 441144 w 904775"/>
              <a:gd name="connsiteY15" fmla="*/ 702621 h 904775"/>
              <a:gd name="connsiteX16" fmla="*/ 233690 w 904775"/>
              <a:gd name="connsiteY16" fmla="*/ 871701 h 904775"/>
              <a:gd name="connsiteX17" fmla="*/ 230356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22749" y="0"/>
                </a:lnTo>
                <a:lnTo>
                  <a:pt x="221781" y="9604"/>
                </a:lnTo>
                <a:cubicBezTo>
                  <a:pt x="221781" y="126554"/>
                  <a:pt x="316587" y="221360"/>
                  <a:pt x="433537" y="221360"/>
                </a:cubicBezTo>
                <a:cubicBezTo>
                  <a:pt x="550487" y="221360"/>
                  <a:pt x="645293" y="126554"/>
                  <a:pt x="645293" y="9604"/>
                </a:cubicBezTo>
                <a:lnTo>
                  <a:pt x="644325" y="0"/>
                </a:lnTo>
                <a:lnTo>
                  <a:pt x="904775" y="0"/>
                </a:lnTo>
                <a:lnTo>
                  <a:pt x="904775" y="233657"/>
                </a:lnTo>
                <a:lnTo>
                  <a:pt x="878294" y="230987"/>
                </a:lnTo>
                <a:cubicBezTo>
                  <a:pt x="761344" y="230987"/>
                  <a:pt x="666538" y="325793"/>
                  <a:pt x="666538" y="442743"/>
                </a:cubicBezTo>
                <a:cubicBezTo>
                  <a:pt x="666538" y="559693"/>
                  <a:pt x="761344" y="654499"/>
                  <a:pt x="878294" y="654499"/>
                </a:cubicBezTo>
                <a:lnTo>
                  <a:pt x="904775" y="651830"/>
                </a:lnTo>
                <a:lnTo>
                  <a:pt x="904775" y="904775"/>
                </a:lnTo>
                <a:lnTo>
                  <a:pt x="651932" y="904775"/>
                </a:lnTo>
                <a:lnTo>
                  <a:pt x="648598" y="871701"/>
                </a:lnTo>
                <a:cubicBezTo>
                  <a:pt x="628853" y="775207"/>
                  <a:pt x="543475" y="702621"/>
                  <a:pt x="441144" y="702621"/>
                </a:cubicBezTo>
                <a:cubicBezTo>
                  <a:pt x="338813" y="702621"/>
                  <a:pt x="253436" y="775207"/>
                  <a:pt x="233690" y="871701"/>
                </a:cubicBezTo>
                <a:lnTo>
                  <a:pt x="230356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6" name="Freihandform: Form 325">
            <a:extLst>
              <a:ext uri="{FF2B5EF4-FFF2-40B4-BE49-F238E27FC236}">
                <a16:creationId xmlns:a16="http://schemas.microsoft.com/office/drawing/2014/main" id="{113970B1-0130-9FFD-D1DA-D94C28F4025E}"/>
              </a:ext>
            </a:extLst>
          </p:cNvPr>
          <p:cNvSpPr/>
          <p:nvPr/>
        </p:nvSpPr>
        <p:spPr>
          <a:xfrm>
            <a:off x="297585" y="4502973"/>
            <a:ext cx="1122533" cy="1106929"/>
          </a:xfrm>
          <a:custGeom>
            <a:avLst/>
            <a:gdLst>
              <a:gd name="connsiteX0" fmla="*/ 440759 w 1122533"/>
              <a:gd name="connsiteY0" fmla="*/ 0 h 1106929"/>
              <a:gd name="connsiteX1" fmla="*/ 648213 w 1122533"/>
              <a:gd name="connsiteY1" fmla="*/ 169079 h 1106929"/>
              <a:gd name="connsiteX2" fmla="*/ 651547 w 1122533"/>
              <a:gd name="connsiteY2" fmla="*/ 202154 h 1106929"/>
              <a:gd name="connsiteX3" fmla="*/ 904775 w 1122533"/>
              <a:gd name="connsiteY3" fmla="*/ 202154 h 1106929"/>
              <a:gd name="connsiteX4" fmla="*/ 904775 w 1122533"/>
              <a:gd name="connsiteY4" fmla="*/ 462620 h 1106929"/>
              <a:gd name="connsiteX5" fmla="*/ 910777 w 1122533"/>
              <a:gd name="connsiteY5" fmla="*/ 462015 h 1106929"/>
              <a:gd name="connsiteX6" fmla="*/ 1122533 w 1122533"/>
              <a:gd name="connsiteY6" fmla="*/ 673771 h 1106929"/>
              <a:gd name="connsiteX7" fmla="*/ 910777 w 1122533"/>
              <a:gd name="connsiteY7" fmla="*/ 885527 h 1106929"/>
              <a:gd name="connsiteX8" fmla="*/ 904775 w 1122533"/>
              <a:gd name="connsiteY8" fmla="*/ 884922 h 1106929"/>
              <a:gd name="connsiteX9" fmla="*/ 904775 w 1122533"/>
              <a:gd name="connsiteY9" fmla="*/ 1106929 h 1106929"/>
              <a:gd name="connsiteX10" fmla="*/ 669173 w 1122533"/>
              <a:gd name="connsiteY10" fmla="*/ 1106929 h 1106929"/>
              <a:gd name="connsiteX11" fmla="*/ 670145 w 1122533"/>
              <a:gd name="connsiteY11" fmla="*/ 1097283 h 1106929"/>
              <a:gd name="connsiteX12" fmla="*/ 458389 w 1122533"/>
              <a:gd name="connsiteY12" fmla="*/ 885527 h 1106929"/>
              <a:gd name="connsiteX13" fmla="*/ 246633 w 1122533"/>
              <a:gd name="connsiteY13" fmla="*/ 1097283 h 1106929"/>
              <a:gd name="connsiteX14" fmla="*/ 247605 w 1122533"/>
              <a:gd name="connsiteY14" fmla="*/ 1106929 h 1106929"/>
              <a:gd name="connsiteX15" fmla="*/ 0 w 1122533"/>
              <a:gd name="connsiteY15" fmla="*/ 1106929 h 1106929"/>
              <a:gd name="connsiteX16" fmla="*/ 0 w 1122533"/>
              <a:gd name="connsiteY16" fmla="*/ 202154 h 1106929"/>
              <a:gd name="connsiteX17" fmla="*/ 229971 w 1122533"/>
              <a:gd name="connsiteY17" fmla="*/ 202154 h 1106929"/>
              <a:gd name="connsiteX18" fmla="*/ 233305 w 1122533"/>
              <a:gd name="connsiteY18" fmla="*/ 169079 h 1106929"/>
              <a:gd name="connsiteX19" fmla="*/ 440759 w 1122533"/>
              <a:gd name="connsiteY19" fmla="*/ 0 h 110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22533" h="1106929">
                <a:moveTo>
                  <a:pt x="440759" y="0"/>
                </a:moveTo>
                <a:cubicBezTo>
                  <a:pt x="543090" y="0"/>
                  <a:pt x="628468" y="72586"/>
                  <a:pt x="648213" y="169079"/>
                </a:cubicBezTo>
                <a:lnTo>
                  <a:pt x="651547" y="202154"/>
                </a:lnTo>
                <a:lnTo>
                  <a:pt x="904775" y="202154"/>
                </a:lnTo>
                <a:lnTo>
                  <a:pt x="904775" y="462620"/>
                </a:lnTo>
                <a:lnTo>
                  <a:pt x="910777" y="462015"/>
                </a:lnTo>
                <a:cubicBezTo>
                  <a:pt x="1027727" y="462015"/>
                  <a:pt x="1122533" y="556821"/>
                  <a:pt x="1122533" y="673771"/>
                </a:cubicBezTo>
                <a:cubicBezTo>
                  <a:pt x="1122533" y="790721"/>
                  <a:pt x="1027727" y="885527"/>
                  <a:pt x="910777" y="885527"/>
                </a:cubicBezTo>
                <a:lnTo>
                  <a:pt x="904775" y="884922"/>
                </a:lnTo>
                <a:lnTo>
                  <a:pt x="904775" y="1106929"/>
                </a:lnTo>
                <a:lnTo>
                  <a:pt x="669173" y="1106929"/>
                </a:lnTo>
                <a:lnTo>
                  <a:pt x="670145" y="1097283"/>
                </a:lnTo>
                <a:cubicBezTo>
                  <a:pt x="670145" y="980333"/>
                  <a:pt x="575339" y="885527"/>
                  <a:pt x="458389" y="885527"/>
                </a:cubicBezTo>
                <a:cubicBezTo>
                  <a:pt x="341439" y="885527"/>
                  <a:pt x="246633" y="980333"/>
                  <a:pt x="246633" y="1097283"/>
                </a:cubicBezTo>
                <a:lnTo>
                  <a:pt x="247605" y="1106929"/>
                </a:lnTo>
                <a:lnTo>
                  <a:pt x="0" y="1106929"/>
                </a:lnTo>
                <a:lnTo>
                  <a:pt x="0" y="202154"/>
                </a:lnTo>
                <a:lnTo>
                  <a:pt x="229971" y="202154"/>
                </a:lnTo>
                <a:lnTo>
                  <a:pt x="233305" y="169079"/>
                </a:lnTo>
                <a:cubicBezTo>
                  <a:pt x="253051" y="72586"/>
                  <a:pt x="338428" y="0"/>
                  <a:pt x="440759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23" name="Freihandform: Form 222">
            <a:extLst>
              <a:ext uri="{FF2B5EF4-FFF2-40B4-BE49-F238E27FC236}">
                <a16:creationId xmlns:a16="http://schemas.microsoft.com/office/drawing/2014/main" id="{4BA91994-F425-0200-5127-DB416755ECE5}"/>
              </a:ext>
            </a:extLst>
          </p:cNvPr>
          <p:cNvSpPr/>
          <p:nvPr/>
        </p:nvSpPr>
        <p:spPr>
          <a:xfrm>
            <a:off x="4010396" y="1361263"/>
            <a:ext cx="904775" cy="1145387"/>
          </a:xfrm>
          <a:custGeom>
            <a:avLst/>
            <a:gdLst>
              <a:gd name="connsiteX0" fmla="*/ 0 w 904775"/>
              <a:gd name="connsiteY0" fmla="*/ 0 h 1145387"/>
              <a:gd name="connsiteX1" fmla="*/ 251230 w 904775"/>
              <a:gd name="connsiteY1" fmla="*/ 0 h 1145387"/>
              <a:gd name="connsiteX2" fmla="*/ 254558 w 904775"/>
              <a:gd name="connsiteY2" fmla="*/ 33021 h 1145387"/>
              <a:gd name="connsiteX3" fmla="*/ 462012 w 904775"/>
              <a:gd name="connsiteY3" fmla="*/ 202101 h 1145387"/>
              <a:gd name="connsiteX4" fmla="*/ 669466 w 904775"/>
              <a:gd name="connsiteY4" fmla="*/ 33021 h 1145387"/>
              <a:gd name="connsiteX5" fmla="*/ 672795 w 904775"/>
              <a:gd name="connsiteY5" fmla="*/ 0 h 1145387"/>
              <a:gd name="connsiteX6" fmla="*/ 904775 w 904775"/>
              <a:gd name="connsiteY6" fmla="*/ 0 h 1145387"/>
              <a:gd name="connsiteX7" fmla="*/ 904775 w 904775"/>
              <a:gd name="connsiteY7" fmla="*/ 280892 h 1145387"/>
              <a:gd name="connsiteX8" fmla="*/ 879748 w 904775"/>
              <a:gd name="connsiteY8" fmla="*/ 283415 h 1145387"/>
              <a:gd name="connsiteX9" fmla="*/ 710668 w 904775"/>
              <a:gd name="connsiteY9" fmla="*/ 490869 h 1145387"/>
              <a:gd name="connsiteX10" fmla="*/ 879748 w 904775"/>
              <a:gd name="connsiteY10" fmla="*/ 698323 h 1145387"/>
              <a:gd name="connsiteX11" fmla="*/ 904775 w 904775"/>
              <a:gd name="connsiteY11" fmla="*/ 700846 h 1145387"/>
              <a:gd name="connsiteX12" fmla="*/ 904775 w 904775"/>
              <a:gd name="connsiteY12" fmla="*/ 904775 h 1145387"/>
              <a:gd name="connsiteX13" fmla="*/ 678883 w 904775"/>
              <a:gd name="connsiteY13" fmla="*/ 904775 h 1145387"/>
              <a:gd name="connsiteX14" fmla="*/ 681792 w 904775"/>
              <a:gd name="connsiteY14" fmla="*/ 933631 h 1145387"/>
              <a:gd name="connsiteX15" fmla="*/ 470036 w 904775"/>
              <a:gd name="connsiteY15" fmla="*/ 1145387 h 1145387"/>
              <a:gd name="connsiteX16" fmla="*/ 258280 w 904775"/>
              <a:gd name="connsiteY16" fmla="*/ 933631 h 1145387"/>
              <a:gd name="connsiteX17" fmla="*/ 261189 w 904775"/>
              <a:gd name="connsiteY17" fmla="*/ 904775 h 1145387"/>
              <a:gd name="connsiteX18" fmla="*/ 0 w 904775"/>
              <a:gd name="connsiteY18" fmla="*/ 904775 h 1145387"/>
              <a:gd name="connsiteX19" fmla="*/ 0 w 904775"/>
              <a:gd name="connsiteY19" fmla="*/ 696600 h 1145387"/>
              <a:gd name="connsiteX20" fmla="*/ 39470 w 904775"/>
              <a:gd name="connsiteY20" fmla="*/ 692621 h 1145387"/>
              <a:gd name="connsiteX21" fmla="*/ 208550 w 904775"/>
              <a:gd name="connsiteY21" fmla="*/ 485167 h 1145387"/>
              <a:gd name="connsiteX22" fmla="*/ 39470 w 904775"/>
              <a:gd name="connsiteY22" fmla="*/ 277713 h 1145387"/>
              <a:gd name="connsiteX23" fmla="*/ 0 w 904775"/>
              <a:gd name="connsiteY23" fmla="*/ 273734 h 114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45387">
                <a:moveTo>
                  <a:pt x="0" y="0"/>
                </a:moveTo>
                <a:lnTo>
                  <a:pt x="251230" y="0"/>
                </a:lnTo>
                <a:lnTo>
                  <a:pt x="254558" y="33021"/>
                </a:lnTo>
                <a:cubicBezTo>
                  <a:pt x="274304" y="129515"/>
                  <a:pt x="359681" y="202101"/>
                  <a:pt x="462012" y="202101"/>
                </a:cubicBezTo>
                <a:cubicBezTo>
                  <a:pt x="564344" y="202101"/>
                  <a:pt x="649721" y="129515"/>
                  <a:pt x="669466" y="33021"/>
                </a:cubicBezTo>
                <a:lnTo>
                  <a:pt x="672795" y="0"/>
                </a:lnTo>
                <a:lnTo>
                  <a:pt x="904775" y="0"/>
                </a:lnTo>
                <a:lnTo>
                  <a:pt x="904775" y="280892"/>
                </a:lnTo>
                <a:lnTo>
                  <a:pt x="879748" y="283415"/>
                </a:lnTo>
                <a:cubicBezTo>
                  <a:pt x="783254" y="303161"/>
                  <a:pt x="710668" y="388538"/>
                  <a:pt x="710668" y="490869"/>
                </a:cubicBezTo>
                <a:cubicBezTo>
                  <a:pt x="710668" y="593200"/>
                  <a:pt x="783254" y="678578"/>
                  <a:pt x="879748" y="698323"/>
                </a:cubicBezTo>
                <a:lnTo>
                  <a:pt x="904775" y="700846"/>
                </a:lnTo>
                <a:lnTo>
                  <a:pt x="904775" y="904775"/>
                </a:lnTo>
                <a:lnTo>
                  <a:pt x="678883" y="904775"/>
                </a:lnTo>
                <a:lnTo>
                  <a:pt x="681792" y="933631"/>
                </a:lnTo>
                <a:cubicBezTo>
                  <a:pt x="681792" y="1050581"/>
                  <a:pt x="586986" y="1145387"/>
                  <a:pt x="470036" y="1145387"/>
                </a:cubicBezTo>
                <a:cubicBezTo>
                  <a:pt x="353086" y="1145387"/>
                  <a:pt x="258280" y="1050581"/>
                  <a:pt x="258280" y="933631"/>
                </a:cubicBezTo>
                <a:lnTo>
                  <a:pt x="261189" y="904775"/>
                </a:lnTo>
                <a:lnTo>
                  <a:pt x="0" y="904775"/>
                </a:lnTo>
                <a:lnTo>
                  <a:pt x="0" y="696600"/>
                </a:lnTo>
                <a:lnTo>
                  <a:pt x="39470" y="692621"/>
                </a:lnTo>
                <a:cubicBezTo>
                  <a:pt x="135964" y="672876"/>
                  <a:pt x="208550" y="587498"/>
                  <a:pt x="208550" y="485167"/>
                </a:cubicBezTo>
                <a:cubicBezTo>
                  <a:pt x="208550" y="382836"/>
                  <a:pt x="135964" y="297459"/>
                  <a:pt x="39470" y="277713"/>
                </a:cubicBezTo>
                <a:lnTo>
                  <a:pt x="0" y="273734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42" name="Freihandform: Form 241">
            <a:extLst>
              <a:ext uri="{FF2B5EF4-FFF2-40B4-BE49-F238E27FC236}">
                <a16:creationId xmlns:a16="http://schemas.microsoft.com/office/drawing/2014/main" id="{CC20949A-0E32-DFE8-D309-E2F3544080C4}"/>
              </a:ext>
            </a:extLst>
          </p:cNvPr>
          <p:cNvSpPr/>
          <p:nvPr/>
        </p:nvSpPr>
        <p:spPr>
          <a:xfrm>
            <a:off x="8389124" y="1408441"/>
            <a:ext cx="904775" cy="1116500"/>
          </a:xfrm>
          <a:custGeom>
            <a:avLst/>
            <a:gdLst>
              <a:gd name="connsiteX0" fmla="*/ 0 w 904775"/>
              <a:gd name="connsiteY0" fmla="*/ 0 h 1116500"/>
              <a:gd name="connsiteX1" fmla="*/ 248010 w 904775"/>
              <a:gd name="connsiteY1" fmla="*/ 0 h 1116500"/>
              <a:gd name="connsiteX2" fmla="*/ 247043 w 904775"/>
              <a:gd name="connsiteY2" fmla="*/ 9594 h 1116500"/>
              <a:gd name="connsiteX3" fmla="*/ 458799 w 904775"/>
              <a:gd name="connsiteY3" fmla="*/ 221350 h 1116500"/>
              <a:gd name="connsiteX4" fmla="*/ 670555 w 904775"/>
              <a:gd name="connsiteY4" fmla="*/ 9594 h 1116500"/>
              <a:gd name="connsiteX5" fmla="*/ 669588 w 904775"/>
              <a:gd name="connsiteY5" fmla="*/ 0 h 1116500"/>
              <a:gd name="connsiteX6" fmla="*/ 904775 w 904775"/>
              <a:gd name="connsiteY6" fmla="*/ 0 h 1116500"/>
              <a:gd name="connsiteX7" fmla="*/ 904775 w 904775"/>
              <a:gd name="connsiteY7" fmla="*/ 270205 h 1116500"/>
              <a:gd name="connsiteX8" fmla="*/ 869322 w 904775"/>
              <a:gd name="connsiteY8" fmla="*/ 273779 h 1116500"/>
              <a:gd name="connsiteX9" fmla="*/ 700242 w 904775"/>
              <a:gd name="connsiteY9" fmla="*/ 481233 h 1116500"/>
              <a:gd name="connsiteX10" fmla="*/ 869322 w 904775"/>
              <a:gd name="connsiteY10" fmla="*/ 688687 h 1116500"/>
              <a:gd name="connsiteX11" fmla="*/ 904775 w 904775"/>
              <a:gd name="connsiteY11" fmla="*/ 692261 h 1116500"/>
              <a:gd name="connsiteX12" fmla="*/ 904775 w 904775"/>
              <a:gd name="connsiteY12" fmla="*/ 904775 h 1116500"/>
              <a:gd name="connsiteX13" fmla="*/ 671363 w 904775"/>
              <a:gd name="connsiteY13" fmla="*/ 904775 h 1116500"/>
              <a:gd name="connsiteX14" fmla="*/ 667064 w 904775"/>
              <a:gd name="connsiteY14" fmla="*/ 947420 h 1116500"/>
              <a:gd name="connsiteX15" fmla="*/ 459610 w 904775"/>
              <a:gd name="connsiteY15" fmla="*/ 1116500 h 1116500"/>
              <a:gd name="connsiteX16" fmla="*/ 252156 w 904775"/>
              <a:gd name="connsiteY16" fmla="*/ 947420 h 1116500"/>
              <a:gd name="connsiteX17" fmla="*/ 247857 w 904775"/>
              <a:gd name="connsiteY17" fmla="*/ 904775 h 1116500"/>
              <a:gd name="connsiteX18" fmla="*/ 0 w 904775"/>
              <a:gd name="connsiteY18" fmla="*/ 904775 h 1116500"/>
              <a:gd name="connsiteX19" fmla="*/ 0 w 904775"/>
              <a:gd name="connsiteY19" fmla="*/ 622985 h 1116500"/>
              <a:gd name="connsiteX20" fmla="*/ 26070 w 904775"/>
              <a:gd name="connsiteY20" fmla="*/ 625613 h 1116500"/>
              <a:gd name="connsiteX21" fmla="*/ 237826 w 904775"/>
              <a:gd name="connsiteY21" fmla="*/ 413857 h 1116500"/>
              <a:gd name="connsiteX22" fmla="*/ 26070 w 904775"/>
              <a:gd name="connsiteY22" fmla="*/ 202101 h 1116500"/>
              <a:gd name="connsiteX23" fmla="*/ 0 w 904775"/>
              <a:gd name="connsiteY23" fmla="*/ 204729 h 111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16500">
                <a:moveTo>
                  <a:pt x="0" y="0"/>
                </a:moveTo>
                <a:lnTo>
                  <a:pt x="248010" y="0"/>
                </a:lnTo>
                <a:lnTo>
                  <a:pt x="247043" y="9594"/>
                </a:lnTo>
                <a:cubicBezTo>
                  <a:pt x="247043" y="126544"/>
                  <a:pt x="341849" y="221350"/>
                  <a:pt x="458799" y="221350"/>
                </a:cubicBezTo>
                <a:cubicBezTo>
                  <a:pt x="575749" y="221350"/>
                  <a:pt x="670555" y="126544"/>
                  <a:pt x="670555" y="9594"/>
                </a:cubicBezTo>
                <a:lnTo>
                  <a:pt x="669588" y="0"/>
                </a:lnTo>
                <a:lnTo>
                  <a:pt x="904775" y="0"/>
                </a:lnTo>
                <a:lnTo>
                  <a:pt x="904775" y="270205"/>
                </a:lnTo>
                <a:lnTo>
                  <a:pt x="869322" y="273779"/>
                </a:lnTo>
                <a:cubicBezTo>
                  <a:pt x="772828" y="293525"/>
                  <a:pt x="700242" y="378902"/>
                  <a:pt x="700242" y="481233"/>
                </a:cubicBezTo>
                <a:cubicBezTo>
                  <a:pt x="700242" y="583564"/>
                  <a:pt x="772828" y="668942"/>
                  <a:pt x="869322" y="688687"/>
                </a:cubicBezTo>
                <a:lnTo>
                  <a:pt x="904775" y="692261"/>
                </a:lnTo>
                <a:lnTo>
                  <a:pt x="904775" y="904775"/>
                </a:lnTo>
                <a:lnTo>
                  <a:pt x="671363" y="904775"/>
                </a:lnTo>
                <a:lnTo>
                  <a:pt x="667064" y="947420"/>
                </a:lnTo>
                <a:cubicBezTo>
                  <a:pt x="647319" y="1043914"/>
                  <a:pt x="561942" y="1116500"/>
                  <a:pt x="459610" y="1116500"/>
                </a:cubicBezTo>
                <a:cubicBezTo>
                  <a:pt x="357279" y="1116500"/>
                  <a:pt x="271902" y="1043914"/>
                  <a:pt x="252156" y="947420"/>
                </a:cubicBezTo>
                <a:lnTo>
                  <a:pt x="247857" y="904775"/>
                </a:lnTo>
                <a:lnTo>
                  <a:pt x="0" y="904775"/>
                </a:lnTo>
                <a:lnTo>
                  <a:pt x="0" y="622985"/>
                </a:lnTo>
                <a:lnTo>
                  <a:pt x="26070" y="625613"/>
                </a:lnTo>
                <a:cubicBezTo>
                  <a:pt x="143020" y="625613"/>
                  <a:pt x="237826" y="530807"/>
                  <a:pt x="237826" y="413857"/>
                </a:cubicBezTo>
                <a:cubicBezTo>
                  <a:pt x="237826" y="296907"/>
                  <a:pt x="143020" y="202101"/>
                  <a:pt x="26070" y="202101"/>
                </a:cubicBezTo>
                <a:lnTo>
                  <a:pt x="0" y="204729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18" name="Freihandform: Form 317">
            <a:extLst>
              <a:ext uri="{FF2B5EF4-FFF2-40B4-BE49-F238E27FC236}">
                <a16:creationId xmlns:a16="http://schemas.microsoft.com/office/drawing/2014/main" id="{F41B0831-8E74-1870-ACC4-D45ABAB56660}"/>
              </a:ext>
            </a:extLst>
          </p:cNvPr>
          <p:cNvSpPr/>
          <p:nvPr/>
        </p:nvSpPr>
        <p:spPr>
          <a:xfrm>
            <a:off x="2503832" y="2339242"/>
            <a:ext cx="1119738" cy="1126188"/>
          </a:xfrm>
          <a:custGeom>
            <a:avLst/>
            <a:gdLst>
              <a:gd name="connsiteX0" fmla="*/ 680400 w 1119738"/>
              <a:gd name="connsiteY0" fmla="*/ 0 h 1126188"/>
              <a:gd name="connsiteX1" fmla="*/ 892156 w 1119738"/>
              <a:gd name="connsiteY1" fmla="*/ 211756 h 1126188"/>
              <a:gd name="connsiteX2" fmla="*/ 891183 w 1119738"/>
              <a:gd name="connsiteY2" fmla="*/ 221413 h 1126188"/>
              <a:gd name="connsiteX3" fmla="*/ 1119738 w 1119738"/>
              <a:gd name="connsiteY3" fmla="*/ 221413 h 1126188"/>
              <a:gd name="connsiteX4" fmla="*/ 1119738 w 1119738"/>
              <a:gd name="connsiteY4" fmla="*/ 500678 h 1126188"/>
              <a:gd name="connsiteX5" fmla="*/ 1118524 w 1119738"/>
              <a:gd name="connsiteY5" fmla="*/ 500555 h 1126188"/>
              <a:gd name="connsiteX6" fmla="*/ 906768 w 1119738"/>
              <a:gd name="connsiteY6" fmla="*/ 712311 h 1126188"/>
              <a:gd name="connsiteX7" fmla="*/ 1118524 w 1119738"/>
              <a:gd name="connsiteY7" fmla="*/ 924067 h 1126188"/>
              <a:gd name="connsiteX8" fmla="*/ 1119738 w 1119738"/>
              <a:gd name="connsiteY8" fmla="*/ 923945 h 1126188"/>
              <a:gd name="connsiteX9" fmla="*/ 1119738 w 1119738"/>
              <a:gd name="connsiteY9" fmla="*/ 1126188 h 1126188"/>
              <a:gd name="connsiteX10" fmla="*/ 876921 w 1119738"/>
              <a:gd name="connsiteY10" fmla="*/ 1126188 h 1126188"/>
              <a:gd name="connsiteX11" fmla="*/ 873590 w 1119738"/>
              <a:gd name="connsiteY11" fmla="*/ 1093147 h 1126188"/>
              <a:gd name="connsiteX12" fmla="*/ 666136 w 1119738"/>
              <a:gd name="connsiteY12" fmla="*/ 924067 h 1126188"/>
              <a:gd name="connsiteX13" fmla="*/ 458682 w 1119738"/>
              <a:gd name="connsiteY13" fmla="*/ 1093147 h 1126188"/>
              <a:gd name="connsiteX14" fmla="*/ 455351 w 1119738"/>
              <a:gd name="connsiteY14" fmla="*/ 1126188 h 1126188"/>
              <a:gd name="connsiteX15" fmla="*/ 214963 w 1119738"/>
              <a:gd name="connsiteY15" fmla="*/ 1126188 h 1126188"/>
              <a:gd name="connsiteX16" fmla="*/ 214963 w 1119738"/>
              <a:gd name="connsiteY16" fmla="*/ 856352 h 1126188"/>
              <a:gd name="connsiteX17" fmla="*/ 211756 w 1119738"/>
              <a:gd name="connsiteY17" fmla="*/ 856675 h 1126188"/>
              <a:gd name="connsiteX18" fmla="*/ 0 w 1119738"/>
              <a:gd name="connsiteY18" fmla="*/ 644919 h 1126188"/>
              <a:gd name="connsiteX19" fmla="*/ 211756 w 1119738"/>
              <a:gd name="connsiteY19" fmla="*/ 433163 h 1126188"/>
              <a:gd name="connsiteX20" fmla="*/ 214963 w 1119738"/>
              <a:gd name="connsiteY20" fmla="*/ 433486 h 1126188"/>
              <a:gd name="connsiteX21" fmla="*/ 214963 w 1119738"/>
              <a:gd name="connsiteY21" fmla="*/ 221413 h 1126188"/>
              <a:gd name="connsiteX22" fmla="*/ 469618 w 1119738"/>
              <a:gd name="connsiteY22" fmla="*/ 221413 h 1126188"/>
              <a:gd name="connsiteX23" fmla="*/ 468644 w 1119738"/>
              <a:gd name="connsiteY23" fmla="*/ 211756 h 1126188"/>
              <a:gd name="connsiteX24" fmla="*/ 680400 w 1119738"/>
              <a:gd name="connsiteY24" fmla="*/ 0 h 112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9738" h="1126188">
                <a:moveTo>
                  <a:pt x="680400" y="0"/>
                </a:moveTo>
                <a:cubicBezTo>
                  <a:pt x="797350" y="0"/>
                  <a:pt x="892156" y="94806"/>
                  <a:pt x="892156" y="211756"/>
                </a:cubicBezTo>
                <a:lnTo>
                  <a:pt x="891183" y="221413"/>
                </a:lnTo>
                <a:lnTo>
                  <a:pt x="1119738" y="221413"/>
                </a:lnTo>
                <a:lnTo>
                  <a:pt x="1119738" y="500678"/>
                </a:lnTo>
                <a:lnTo>
                  <a:pt x="1118524" y="500555"/>
                </a:lnTo>
                <a:cubicBezTo>
                  <a:pt x="1001574" y="500555"/>
                  <a:pt x="906768" y="595361"/>
                  <a:pt x="906768" y="712311"/>
                </a:cubicBezTo>
                <a:cubicBezTo>
                  <a:pt x="906768" y="829261"/>
                  <a:pt x="1001574" y="924067"/>
                  <a:pt x="1118524" y="924067"/>
                </a:cubicBezTo>
                <a:lnTo>
                  <a:pt x="1119738" y="923945"/>
                </a:lnTo>
                <a:lnTo>
                  <a:pt x="1119738" y="1126188"/>
                </a:lnTo>
                <a:lnTo>
                  <a:pt x="876921" y="1126188"/>
                </a:lnTo>
                <a:lnTo>
                  <a:pt x="873590" y="1093147"/>
                </a:lnTo>
                <a:cubicBezTo>
                  <a:pt x="853845" y="996653"/>
                  <a:pt x="768467" y="924067"/>
                  <a:pt x="666136" y="924067"/>
                </a:cubicBezTo>
                <a:cubicBezTo>
                  <a:pt x="563805" y="924067"/>
                  <a:pt x="478428" y="996653"/>
                  <a:pt x="458682" y="1093147"/>
                </a:cubicBezTo>
                <a:lnTo>
                  <a:pt x="455351" y="1126188"/>
                </a:lnTo>
                <a:lnTo>
                  <a:pt x="214963" y="1126188"/>
                </a:lnTo>
                <a:lnTo>
                  <a:pt x="214963" y="856352"/>
                </a:lnTo>
                <a:lnTo>
                  <a:pt x="211756" y="856675"/>
                </a:lnTo>
                <a:cubicBezTo>
                  <a:pt x="94806" y="856675"/>
                  <a:pt x="0" y="761869"/>
                  <a:pt x="0" y="644919"/>
                </a:cubicBezTo>
                <a:cubicBezTo>
                  <a:pt x="0" y="527969"/>
                  <a:pt x="94806" y="433163"/>
                  <a:pt x="211756" y="433163"/>
                </a:cubicBezTo>
                <a:lnTo>
                  <a:pt x="214963" y="433486"/>
                </a:lnTo>
                <a:lnTo>
                  <a:pt x="214963" y="221413"/>
                </a:lnTo>
                <a:lnTo>
                  <a:pt x="469618" y="221413"/>
                </a:lnTo>
                <a:lnTo>
                  <a:pt x="468644" y="211756"/>
                </a:lnTo>
                <a:cubicBezTo>
                  <a:pt x="468644" y="94806"/>
                  <a:pt x="563450" y="0"/>
                  <a:pt x="680400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48" name="Freihandform: Form 347">
            <a:extLst>
              <a:ext uri="{FF2B5EF4-FFF2-40B4-BE49-F238E27FC236}">
                <a16:creationId xmlns:a16="http://schemas.microsoft.com/office/drawing/2014/main" id="{EC198316-AEA2-90F0-BF5B-16DD469DA182}"/>
              </a:ext>
            </a:extLst>
          </p:cNvPr>
          <p:cNvSpPr/>
          <p:nvPr/>
        </p:nvSpPr>
        <p:spPr>
          <a:xfrm>
            <a:off x="5096890" y="2309980"/>
            <a:ext cx="904775" cy="1097310"/>
          </a:xfrm>
          <a:custGeom>
            <a:avLst/>
            <a:gdLst>
              <a:gd name="connsiteX0" fmla="*/ 485680 w 904775"/>
              <a:gd name="connsiteY0" fmla="*/ 0 h 1097310"/>
              <a:gd name="connsiteX1" fmla="*/ 693134 w 904775"/>
              <a:gd name="connsiteY1" fmla="*/ 169080 h 1097310"/>
              <a:gd name="connsiteX2" fmla="*/ 695499 w 904775"/>
              <a:gd name="connsiteY2" fmla="*/ 192535 h 1097310"/>
              <a:gd name="connsiteX3" fmla="*/ 904775 w 904775"/>
              <a:gd name="connsiteY3" fmla="*/ 192535 h 1097310"/>
              <a:gd name="connsiteX4" fmla="*/ 904775 w 904775"/>
              <a:gd name="connsiteY4" fmla="*/ 405392 h 1097310"/>
              <a:gd name="connsiteX5" fmla="*/ 873313 w 904775"/>
              <a:gd name="connsiteY5" fmla="*/ 408563 h 1097310"/>
              <a:gd name="connsiteX6" fmla="*/ 704233 w 904775"/>
              <a:gd name="connsiteY6" fmla="*/ 616017 h 1097310"/>
              <a:gd name="connsiteX7" fmla="*/ 873313 w 904775"/>
              <a:gd name="connsiteY7" fmla="*/ 823471 h 1097310"/>
              <a:gd name="connsiteX8" fmla="*/ 904775 w 904775"/>
              <a:gd name="connsiteY8" fmla="*/ 826643 h 1097310"/>
              <a:gd name="connsiteX9" fmla="*/ 904775 w 904775"/>
              <a:gd name="connsiteY9" fmla="*/ 1097310 h 1097310"/>
              <a:gd name="connsiteX10" fmla="*/ 670269 w 904775"/>
              <a:gd name="connsiteY10" fmla="*/ 1097310 h 1097310"/>
              <a:gd name="connsiteX11" fmla="*/ 669846 w 904775"/>
              <a:gd name="connsiteY11" fmla="*/ 1093115 h 1097310"/>
              <a:gd name="connsiteX12" fmla="*/ 462392 w 904775"/>
              <a:gd name="connsiteY12" fmla="*/ 924035 h 1097310"/>
              <a:gd name="connsiteX13" fmla="*/ 254938 w 904775"/>
              <a:gd name="connsiteY13" fmla="*/ 1093115 h 1097310"/>
              <a:gd name="connsiteX14" fmla="*/ 254515 w 904775"/>
              <a:gd name="connsiteY14" fmla="*/ 1097310 h 1097310"/>
              <a:gd name="connsiteX15" fmla="*/ 0 w 904775"/>
              <a:gd name="connsiteY15" fmla="*/ 1097310 h 1097310"/>
              <a:gd name="connsiteX16" fmla="*/ 0 w 904775"/>
              <a:gd name="connsiteY16" fmla="*/ 855204 h 1097310"/>
              <a:gd name="connsiteX17" fmla="*/ 14442 w 904775"/>
              <a:gd name="connsiteY17" fmla="*/ 856660 h 1097310"/>
              <a:gd name="connsiteX18" fmla="*/ 226198 w 904775"/>
              <a:gd name="connsiteY18" fmla="*/ 644904 h 1097310"/>
              <a:gd name="connsiteX19" fmla="*/ 14442 w 904775"/>
              <a:gd name="connsiteY19" fmla="*/ 433148 h 1097310"/>
              <a:gd name="connsiteX20" fmla="*/ 0 w 904775"/>
              <a:gd name="connsiteY20" fmla="*/ 434604 h 1097310"/>
              <a:gd name="connsiteX21" fmla="*/ 0 w 904775"/>
              <a:gd name="connsiteY21" fmla="*/ 192535 h 1097310"/>
              <a:gd name="connsiteX22" fmla="*/ 275862 w 904775"/>
              <a:gd name="connsiteY22" fmla="*/ 192535 h 1097310"/>
              <a:gd name="connsiteX23" fmla="*/ 278226 w 904775"/>
              <a:gd name="connsiteY23" fmla="*/ 169080 h 1097310"/>
              <a:gd name="connsiteX24" fmla="*/ 485680 w 904775"/>
              <a:gd name="connsiteY24" fmla="*/ 0 h 109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97310">
                <a:moveTo>
                  <a:pt x="485680" y="0"/>
                </a:moveTo>
                <a:cubicBezTo>
                  <a:pt x="588012" y="0"/>
                  <a:pt x="673389" y="72586"/>
                  <a:pt x="693134" y="169080"/>
                </a:cubicBezTo>
                <a:lnTo>
                  <a:pt x="695499" y="192535"/>
                </a:lnTo>
                <a:lnTo>
                  <a:pt x="904775" y="192535"/>
                </a:lnTo>
                <a:lnTo>
                  <a:pt x="904775" y="405392"/>
                </a:lnTo>
                <a:lnTo>
                  <a:pt x="873313" y="408563"/>
                </a:lnTo>
                <a:cubicBezTo>
                  <a:pt x="776819" y="428309"/>
                  <a:pt x="704233" y="513686"/>
                  <a:pt x="704233" y="616017"/>
                </a:cubicBezTo>
                <a:cubicBezTo>
                  <a:pt x="704233" y="718348"/>
                  <a:pt x="776819" y="803726"/>
                  <a:pt x="873313" y="823471"/>
                </a:cubicBezTo>
                <a:lnTo>
                  <a:pt x="904775" y="826643"/>
                </a:lnTo>
                <a:lnTo>
                  <a:pt x="904775" y="1097310"/>
                </a:lnTo>
                <a:lnTo>
                  <a:pt x="670269" y="1097310"/>
                </a:lnTo>
                <a:lnTo>
                  <a:pt x="669846" y="1093115"/>
                </a:lnTo>
                <a:cubicBezTo>
                  <a:pt x="650101" y="996621"/>
                  <a:pt x="564724" y="924035"/>
                  <a:pt x="462392" y="924035"/>
                </a:cubicBezTo>
                <a:cubicBezTo>
                  <a:pt x="360061" y="924035"/>
                  <a:pt x="274684" y="996621"/>
                  <a:pt x="254938" y="1093115"/>
                </a:cubicBezTo>
                <a:lnTo>
                  <a:pt x="254515" y="1097310"/>
                </a:lnTo>
                <a:lnTo>
                  <a:pt x="0" y="1097310"/>
                </a:lnTo>
                <a:lnTo>
                  <a:pt x="0" y="855204"/>
                </a:lnTo>
                <a:lnTo>
                  <a:pt x="14442" y="856660"/>
                </a:lnTo>
                <a:cubicBezTo>
                  <a:pt x="131392" y="856660"/>
                  <a:pt x="226198" y="761854"/>
                  <a:pt x="226198" y="644904"/>
                </a:cubicBezTo>
                <a:cubicBezTo>
                  <a:pt x="226198" y="527954"/>
                  <a:pt x="131392" y="433148"/>
                  <a:pt x="14442" y="433148"/>
                </a:cubicBezTo>
                <a:lnTo>
                  <a:pt x="0" y="434604"/>
                </a:lnTo>
                <a:lnTo>
                  <a:pt x="0" y="192535"/>
                </a:lnTo>
                <a:lnTo>
                  <a:pt x="275862" y="192535"/>
                </a:lnTo>
                <a:lnTo>
                  <a:pt x="278226" y="169080"/>
                </a:lnTo>
                <a:cubicBezTo>
                  <a:pt x="297972" y="72586"/>
                  <a:pt x="383349" y="0"/>
                  <a:pt x="485680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0" name="Freihandform: Form 429">
            <a:extLst>
              <a:ext uri="{FF2B5EF4-FFF2-40B4-BE49-F238E27FC236}">
                <a16:creationId xmlns:a16="http://schemas.microsoft.com/office/drawing/2014/main" id="{21CD2772-9668-AFAC-9623-1D0783D5C621}"/>
              </a:ext>
            </a:extLst>
          </p:cNvPr>
          <p:cNvSpPr/>
          <p:nvPr/>
        </p:nvSpPr>
        <p:spPr>
          <a:xfrm>
            <a:off x="9630313" y="2529003"/>
            <a:ext cx="1119737" cy="1135760"/>
          </a:xfrm>
          <a:custGeom>
            <a:avLst/>
            <a:gdLst>
              <a:gd name="connsiteX0" fmla="*/ 0 w 1119737"/>
              <a:gd name="connsiteY0" fmla="*/ 0 h 1135760"/>
              <a:gd name="connsiteX1" fmla="*/ 261247 w 1119737"/>
              <a:gd name="connsiteY1" fmla="*/ 0 h 1135760"/>
              <a:gd name="connsiteX2" fmla="*/ 264577 w 1119737"/>
              <a:gd name="connsiteY2" fmla="*/ 33038 h 1135760"/>
              <a:gd name="connsiteX3" fmla="*/ 472031 w 1119737"/>
              <a:gd name="connsiteY3" fmla="*/ 202118 h 1135760"/>
              <a:gd name="connsiteX4" fmla="*/ 679485 w 1119737"/>
              <a:gd name="connsiteY4" fmla="*/ 33038 h 1135760"/>
              <a:gd name="connsiteX5" fmla="*/ 682815 w 1119737"/>
              <a:gd name="connsiteY5" fmla="*/ 0 h 1135760"/>
              <a:gd name="connsiteX6" fmla="*/ 904775 w 1119737"/>
              <a:gd name="connsiteY6" fmla="*/ 0 h 1135760"/>
              <a:gd name="connsiteX7" fmla="*/ 904775 w 1119737"/>
              <a:gd name="connsiteY7" fmla="*/ 289055 h 1135760"/>
              <a:gd name="connsiteX8" fmla="*/ 907981 w 1119737"/>
              <a:gd name="connsiteY8" fmla="*/ 288732 h 1135760"/>
              <a:gd name="connsiteX9" fmla="*/ 1119737 w 1119737"/>
              <a:gd name="connsiteY9" fmla="*/ 500488 h 1135760"/>
              <a:gd name="connsiteX10" fmla="*/ 907981 w 1119737"/>
              <a:gd name="connsiteY10" fmla="*/ 712244 h 1135760"/>
              <a:gd name="connsiteX11" fmla="*/ 904775 w 1119737"/>
              <a:gd name="connsiteY11" fmla="*/ 711921 h 1135760"/>
              <a:gd name="connsiteX12" fmla="*/ 904775 w 1119737"/>
              <a:gd name="connsiteY12" fmla="*/ 904775 h 1135760"/>
              <a:gd name="connsiteX13" fmla="*/ 689474 w 1119737"/>
              <a:gd name="connsiteY13" fmla="*/ 904775 h 1135760"/>
              <a:gd name="connsiteX14" fmla="*/ 691412 w 1119737"/>
              <a:gd name="connsiteY14" fmla="*/ 924004 h 1135760"/>
              <a:gd name="connsiteX15" fmla="*/ 479656 w 1119737"/>
              <a:gd name="connsiteY15" fmla="*/ 1135760 h 1135760"/>
              <a:gd name="connsiteX16" fmla="*/ 267900 w 1119737"/>
              <a:gd name="connsiteY16" fmla="*/ 924004 h 1135760"/>
              <a:gd name="connsiteX17" fmla="*/ 269838 w 1119737"/>
              <a:gd name="connsiteY17" fmla="*/ 904775 h 1135760"/>
              <a:gd name="connsiteX18" fmla="*/ 0 w 1119737"/>
              <a:gd name="connsiteY18" fmla="*/ 904775 h 1135760"/>
              <a:gd name="connsiteX19" fmla="*/ 0 w 1119737"/>
              <a:gd name="connsiteY19" fmla="*/ 702299 h 1135760"/>
              <a:gd name="connsiteX20" fmla="*/ 3206 w 1119737"/>
              <a:gd name="connsiteY20" fmla="*/ 702622 h 1135760"/>
              <a:gd name="connsiteX21" fmla="*/ 214962 w 1119737"/>
              <a:gd name="connsiteY21" fmla="*/ 490866 h 1135760"/>
              <a:gd name="connsiteX22" fmla="*/ 3206 w 1119737"/>
              <a:gd name="connsiteY22" fmla="*/ 279110 h 1135760"/>
              <a:gd name="connsiteX23" fmla="*/ 0 w 1119737"/>
              <a:gd name="connsiteY23" fmla="*/ 279433 h 113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9737" h="1135760">
                <a:moveTo>
                  <a:pt x="0" y="0"/>
                </a:moveTo>
                <a:lnTo>
                  <a:pt x="261247" y="0"/>
                </a:lnTo>
                <a:lnTo>
                  <a:pt x="264577" y="33038"/>
                </a:lnTo>
                <a:cubicBezTo>
                  <a:pt x="284323" y="129532"/>
                  <a:pt x="369700" y="202118"/>
                  <a:pt x="472031" y="202118"/>
                </a:cubicBezTo>
                <a:cubicBezTo>
                  <a:pt x="574362" y="202118"/>
                  <a:pt x="659740" y="129532"/>
                  <a:pt x="679485" y="33038"/>
                </a:cubicBezTo>
                <a:lnTo>
                  <a:pt x="682815" y="0"/>
                </a:lnTo>
                <a:lnTo>
                  <a:pt x="904775" y="0"/>
                </a:lnTo>
                <a:lnTo>
                  <a:pt x="904775" y="289055"/>
                </a:lnTo>
                <a:lnTo>
                  <a:pt x="907981" y="288732"/>
                </a:lnTo>
                <a:cubicBezTo>
                  <a:pt x="1024931" y="288732"/>
                  <a:pt x="1119737" y="383538"/>
                  <a:pt x="1119737" y="500488"/>
                </a:cubicBezTo>
                <a:cubicBezTo>
                  <a:pt x="1119737" y="617438"/>
                  <a:pt x="1024931" y="712244"/>
                  <a:pt x="907981" y="712244"/>
                </a:cubicBezTo>
                <a:lnTo>
                  <a:pt x="904775" y="711921"/>
                </a:lnTo>
                <a:lnTo>
                  <a:pt x="904775" y="904775"/>
                </a:lnTo>
                <a:lnTo>
                  <a:pt x="689474" y="904775"/>
                </a:lnTo>
                <a:lnTo>
                  <a:pt x="691412" y="924004"/>
                </a:lnTo>
                <a:cubicBezTo>
                  <a:pt x="691412" y="1040954"/>
                  <a:pt x="596606" y="1135760"/>
                  <a:pt x="479656" y="1135760"/>
                </a:cubicBezTo>
                <a:cubicBezTo>
                  <a:pt x="362706" y="1135760"/>
                  <a:pt x="267900" y="1040954"/>
                  <a:pt x="267900" y="924004"/>
                </a:cubicBezTo>
                <a:lnTo>
                  <a:pt x="269838" y="904775"/>
                </a:lnTo>
                <a:lnTo>
                  <a:pt x="0" y="904775"/>
                </a:lnTo>
                <a:lnTo>
                  <a:pt x="0" y="702299"/>
                </a:lnTo>
                <a:lnTo>
                  <a:pt x="3206" y="702622"/>
                </a:lnTo>
                <a:cubicBezTo>
                  <a:pt x="120156" y="702622"/>
                  <a:pt x="214962" y="607816"/>
                  <a:pt x="214962" y="490866"/>
                </a:cubicBezTo>
                <a:cubicBezTo>
                  <a:pt x="214962" y="373916"/>
                  <a:pt x="120156" y="279110"/>
                  <a:pt x="3206" y="279110"/>
                </a:cubicBezTo>
                <a:lnTo>
                  <a:pt x="0" y="279433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22" name="Freihandform: Form 321">
            <a:extLst>
              <a:ext uri="{FF2B5EF4-FFF2-40B4-BE49-F238E27FC236}">
                <a16:creationId xmlns:a16="http://schemas.microsoft.com/office/drawing/2014/main" id="{4C71ABF8-A3AD-21EF-ECB4-5C72FD4C7328}"/>
              </a:ext>
            </a:extLst>
          </p:cNvPr>
          <p:cNvSpPr/>
          <p:nvPr/>
        </p:nvSpPr>
        <p:spPr>
          <a:xfrm>
            <a:off x="1396569" y="3599815"/>
            <a:ext cx="1360351" cy="904775"/>
          </a:xfrm>
          <a:custGeom>
            <a:avLst/>
            <a:gdLst>
              <a:gd name="connsiteX0" fmla="*/ 241828 w 1360351"/>
              <a:gd name="connsiteY0" fmla="*/ 0 h 904775"/>
              <a:gd name="connsiteX1" fmla="*/ 468186 w 1360351"/>
              <a:gd name="connsiteY1" fmla="*/ 0 h 904775"/>
              <a:gd name="connsiteX2" fmla="*/ 467218 w 1360351"/>
              <a:gd name="connsiteY2" fmla="*/ 9599 h 904775"/>
              <a:gd name="connsiteX3" fmla="*/ 678974 w 1360351"/>
              <a:gd name="connsiteY3" fmla="*/ 221355 h 904775"/>
              <a:gd name="connsiteX4" fmla="*/ 890730 w 1360351"/>
              <a:gd name="connsiteY4" fmla="*/ 9599 h 904775"/>
              <a:gd name="connsiteX5" fmla="*/ 889762 w 1360351"/>
              <a:gd name="connsiteY5" fmla="*/ 0 h 904775"/>
              <a:gd name="connsiteX6" fmla="*/ 1146603 w 1360351"/>
              <a:gd name="connsiteY6" fmla="*/ 0 h 904775"/>
              <a:gd name="connsiteX7" fmla="*/ 1146603 w 1360351"/>
              <a:gd name="connsiteY7" fmla="*/ 260066 h 904775"/>
              <a:gd name="connsiteX8" fmla="*/ 1148595 w 1360351"/>
              <a:gd name="connsiteY8" fmla="*/ 259865 h 904775"/>
              <a:gd name="connsiteX9" fmla="*/ 1360351 w 1360351"/>
              <a:gd name="connsiteY9" fmla="*/ 471621 h 904775"/>
              <a:gd name="connsiteX10" fmla="*/ 1148595 w 1360351"/>
              <a:gd name="connsiteY10" fmla="*/ 683377 h 904775"/>
              <a:gd name="connsiteX11" fmla="*/ 1146603 w 1360351"/>
              <a:gd name="connsiteY11" fmla="*/ 683176 h 904775"/>
              <a:gd name="connsiteX12" fmla="*/ 1146603 w 1360351"/>
              <a:gd name="connsiteY12" fmla="*/ 904775 h 904775"/>
              <a:gd name="connsiteX13" fmla="*/ 906016 w 1360351"/>
              <a:gd name="connsiteY13" fmla="*/ 904775 h 904775"/>
              <a:gd name="connsiteX14" fmla="*/ 907963 w 1360351"/>
              <a:gd name="connsiteY14" fmla="*/ 895133 h 904775"/>
              <a:gd name="connsiteX15" fmla="*/ 696207 w 1360351"/>
              <a:gd name="connsiteY15" fmla="*/ 683377 h 904775"/>
              <a:gd name="connsiteX16" fmla="*/ 484451 w 1360351"/>
              <a:gd name="connsiteY16" fmla="*/ 895133 h 904775"/>
              <a:gd name="connsiteX17" fmla="*/ 486398 w 1360351"/>
              <a:gd name="connsiteY17" fmla="*/ 904775 h 904775"/>
              <a:gd name="connsiteX18" fmla="*/ 241828 w 1360351"/>
              <a:gd name="connsiteY18" fmla="*/ 904775 h 904775"/>
              <a:gd name="connsiteX19" fmla="*/ 241828 w 1360351"/>
              <a:gd name="connsiteY19" fmla="*/ 651469 h 904775"/>
              <a:gd name="connsiteX20" fmla="*/ 211756 w 1360351"/>
              <a:gd name="connsiteY20" fmla="*/ 654500 h 904775"/>
              <a:gd name="connsiteX21" fmla="*/ 0 w 1360351"/>
              <a:gd name="connsiteY21" fmla="*/ 442744 h 904775"/>
              <a:gd name="connsiteX22" fmla="*/ 211756 w 1360351"/>
              <a:gd name="connsiteY22" fmla="*/ 230988 h 904775"/>
              <a:gd name="connsiteX23" fmla="*/ 241828 w 1360351"/>
              <a:gd name="connsiteY23" fmla="*/ 234020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0351" h="904775">
                <a:moveTo>
                  <a:pt x="241828" y="0"/>
                </a:moveTo>
                <a:lnTo>
                  <a:pt x="468186" y="0"/>
                </a:lnTo>
                <a:lnTo>
                  <a:pt x="467218" y="9599"/>
                </a:lnTo>
                <a:cubicBezTo>
                  <a:pt x="467218" y="126549"/>
                  <a:pt x="562024" y="221355"/>
                  <a:pt x="678974" y="221355"/>
                </a:cubicBezTo>
                <a:cubicBezTo>
                  <a:pt x="795924" y="221355"/>
                  <a:pt x="890730" y="126549"/>
                  <a:pt x="890730" y="9599"/>
                </a:cubicBezTo>
                <a:lnTo>
                  <a:pt x="889762" y="0"/>
                </a:lnTo>
                <a:lnTo>
                  <a:pt x="1146603" y="0"/>
                </a:lnTo>
                <a:lnTo>
                  <a:pt x="1146603" y="260066"/>
                </a:lnTo>
                <a:lnTo>
                  <a:pt x="1148595" y="259865"/>
                </a:lnTo>
                <a:cubicBezTo>
                  <a:pt x="1265545" y="259865"/>
                  <a:pt x="1360351" y="354671"/>
                  <a:pt x="1360351" y="471621"/>
                </a:cubicBezTo>
                <a:cubicBezTo>
                  <a:pt x="1360351" y="588571"/>
                  <a:pt x="1265545" y="683377"/>
                  <a:pt x="1148595" y="683377"/>
                </a:cubicBezTo>
                <a:lnTo>
                  <a:pt x="1146603" y="683176"/>
                </a:lnTo>
                <a:lnTo>
                  <a:pt x="1146603" y="904775"/>
                </a:lnTo>
                <a:lnTo>
                  <a:pt x="906016" y="904775"/>
                </a:lnTo>
                <a:lnTo>
                  <a:pt x="907963" y="895133"/>
                </a:lnTo>
                <a:cubicBezTo>
                  <a:pt x="907963" y="778183"/>
                  <a:pt x="813157" y="683377"/>
                  <a:pt x="696207" y="683377"/>
                </a:cubicBezTo>
                <a:cubicBezTo>
                  <a:pt x="579257" y="683377"/>
                  <a:pt x="484451" y="778183"/>
                  <a:pt x="484451" y="895133"/>
                </a:cubicBezTo>
                <a:lnTo>
                  <a:pt x="486398" y="904775"/>
                </a:lnTo>
                <a:lnTo>
                  <a:pt x="241828" y="904775"/>
                </a:lnTo>
                <a:lnTo>
                  <a:pt x="241828" y="651469"/>
                </a:lnTo>
                <a:lnTo>
                  <a:pt x="211756" y="654500"/>
                </a:lnTo>
                <a:cubicBezTo>
                  <a:pt x="94806" y="654500"/>
                  <a:pt x="0" y="559694"/>
                  <a:pt x="0" y="442744"/>
                </a:cubicBezTo>
                <a:cubicBezTo>
                  <a:pt x="0" y="325794"/>
                  <a:pt x="94806" y="230988"/>
                  <a:pt x="211756" y="230988"/>
                </a:cubicBezTo>
                <a:lnTo>
                  <a:pt x="241828" y="234020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42" name="Freihandform: Form 341">
            <a:extLst>
              <a:ext uri="{FF2B5EF4-FFF2-40B4-BE49-F238E27FC236}">
                <a16:creationId xmlns:a16="http://schemas.microsoft.com/office/drawing/2014/main" id="{0444B467-4875-30D0-1EAA-859665BE9903}"/>
              </a:ext>
            </a:extLst>
          </p:cNvPr>
          <p:cNvSpPr/>
          <p:nvPr/>
        </p:nvSpPr>
        <p:spPr>
          <a:xfrm>
            <a:off x="2754779" y="3359226"/>
            <a:ext cx="904775" cy="1299386"/>
          </a:xfrm>
          <a:custGeom>
            <a:avLst/>
            <a:gdLst>
              <a:gd name="connsiteX0" fmla="*/ 444375 w 904775"/>
              <a:gd name="connsiteY0" fmla="*/ 0 h 1299386"/>
              <a:gd name="connsiteX1" fmla="*/ 651829 w 904775"/>
              <a:gd name="connsiteY1" fmla="*/ 169080 h 1299386"/>
              <a:gd name="connsiteX2" fmla="*/ 655160 w 904775"/>
              <a:gd name="connsiteY2" fmla="*/ 202122 h 1299386"/>
              <a:gd name="connsiteX3" fmla="*/ 904775 w 904775"/>
              <a:gd name="connsiteY3" fmla="*/ 202122 h 1299386"/>
              <a:gd name="connsiteX4" fmla="*/ 904775 w 904775"/>
              <a:gd name="connsiteY4" fmla="*/ 424605 h 1299386"/>
              <a:gd name="connsiteX5" fmla="*/ 893941 w 904775"/>
              <a:gd name="connsiteY5" fmla="*/ 423513 h 1299386"/>
              <a:gd name="connsiteX6" fmla="*/ 682185 w 904775"/>
              <a:gd name="connsiteY6" fmla="*/ 635269 h 1299386"/>
              <a:gd name="connsiteX7" fmla="*/ 893941 w 904775"/>
              <a:gd name="connsiteY7" fmla="*/ 847025 h 1299386"/>
              <a:gd name="connsiteX8" fmla="*/ 904775 w 904775"/>
              <a:gd name="connsiteY8" fmla="*/ 845933 h 1299386"/>
              <a:gd name="connsiteX9" fmla="*/ 904775 w 904775"/>
              <a:gd name="connsiteY9" fmla="*/ 1106897 h 1299386"/>
              <a:gd name="connsiteX10" fmla="*/ 675035 w 904775"/>
              <a:gd name="connsiteY10" fmla="*/ 1106897 h 1299386"/>
              <a:gd name="connsiteX11" fmla="*/ 672675 w 904775"/>
              <a:gd name="connsiteY11" fmla="*/ 1130307 h 1299386"/>
              <a:gd name="connsiteX12" fmla="*/ 465221 w 904775"/>
              <a:gd name="connsiteY12" fmla="*/ 1299386 h 1299386"/>
              <a:gd name="connsiteX13" fmla="*/ 257767 w 904775"/>
              <a:gd name="connsiteY13" fmla="*/ 1130307 h 1299386"/>
              <a:gd name="connsiteX14" fmla="*/ 255407 w 904775"/>
              <a:gd name="connsiteY14" fmla="*/ 1106897 h 1299386"/>
              <a:gd name="connsiteX15" fmla="*/ 0 w 904775"/>
              <a:gd name="connsiteY15" fmla="*/ 1106897 h 1299386"/>
              <a:gd name="connsiteX16" fmla="*/ 0 w 904775"/>
              <a:gd name="connsiteY16" fmla="*/ 885338 h 1299386"/>
              <a:gd name="connsiteX17" fmla="*/ 1607 w 904775"/>
              <a:gd name="connsiteY17" fmla="*/ 885500 h 1299386"/>
              <a:gd name="connsiteX18" fmla="*/ 213363 w 904775"/>
              <a:gd name="connsiteY18" fmla="*/ 673744 h 1299386"/>
              <a:gd name="connsiteX19" fmla="*/ 1607 w 904775"/>
              <a:gd name="connsiteY19" fmla="*/ 461988 h 1299386"/>
              <a:gd name="connsiteX20" fmla="*/ 0 w 904775"/>
              <a:gd name="connsiteY20" fmla="*/ 462150 h 1299386"/>
              <a:gd name="connsiteX21" fmla="*/ 0 w 904775"/>
              <a:gd name="connsiteY21" fmla="*/ 202122 h 1299386"/>
              <a:gd name="connsiteX22" fmla="*/ 233590 w 904775"/>
              <a:gd name="connsiteY22" fmla="*/ 202122 h 1299386"/>
              <a:gd name="connsiteX23" fmla="*/ 236921 w 904775"/>
              <a:gd name="connsiteY23" fmla="*/ 169080 h 1299386"/>
              <a:gd name="connsiteX24" fmla="*/ 444375 w 904775"/>
              <a:gd name="connsiteY24" fmla="*/ 0 h 129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299386">
                <a:moveTo>
                  <a:pt x="444375" y="0"/>
                </a:moveTo>
                <a:cubicBezTo>
                  <a:pt x="546706" y="0"/>
                  <a:pt x="632084" y="72586"/>
                  <a:pt x="651829" y="169080"/>
                </a:cubicBezTo>
                <a:lnTo>
                  <a:pt x="655160" y="202122"/>
                </a:lnTo>
                <a:lnTo>
                  <a:pt x="904775" y="202122"/>
                </a:lnTo>
                <a:lnTo>
                  <a:pt x="904775" y="424605"/>
                </a:lnTo>
                <a:lnTo>
                  <a:pt x="893941" y="423513"/>
                </a:lnTo>
                <a:cubicBezTo>
                  <a:pt x="776991" y="423513"/>
                  <a:pt x="682185" y="518319"/>
                  <a:pt x="682185" y="635269"/>
                </a:cubicBezTo>
                <a:cubicBezTo>
                  <a:pt x="682185" y="752219"/>
                  <a:pt x="776991" y="847025"/>
                  <a:pt x="893941" y="847025"/>
                </a:cubicBezTo>
                <a:lnTo>
                  <a:pt x="904775" y="845933"/>
                </a:lnTo>
                <a:lnTo>
                  <a:pt x="904775" y="1106897"/>
                </a:lnTo>
                <a:lnTo>
                  <a:pt x="675035" y="1106897"/>
                </a:lnTo>
                <a:lnTo>
                  <a:pt x="672675" y="1130307"/>
                </a:lnTo>
                <a:cubicBezTo>
                  <a:pt x="652930" y="1226800"/>
                  <a:pt x="567552" y="1299386"/>
                  <a:pt x="465221" y="1299386"/>
                </a:cubicBezTo>
                <a:cubicBezTo>
                  <a:pt x="362890" y="1299386"/>
                  <a:pt x="277513" y="1226800"/>
                  <a:pt x="257767" y="1130307"/>
                </a:cubicBezTo>
                <a:lnTo>
                  <a:pt x="255407" y="1106897"/>
                </a:lnTo>
                <a:lnTo>
                  <a:pt x="0" y="1106897"/>
                </a:lnTo>
                <a:lnTo>
                  <a:pt x="0" y="885338"/>
                </a:lnTo>
                <a:lnTo>
                  <a:pt x="1607" y="885500"/>
                </a:lnTo>
                <a:cubicBezTo>
                  <a:pt x="118557" y="885500"/>
                  <a:pt x="213363" y="790694"/>
                  <a:pt x="213363" y="673744"/>
                </a:cubicBezTo>
                <a:cubicBezTo>
                  <a:pt x="213363" y="556794"/>
                  <a:pt x="118557" y="461988"/>
                  <a:pt x="1607" y="461988"/>
                </a:cubicBezTo>
                <a:lnTo>
                  <a:pt x="0" y="462150"/>
                </a:lnTo>
                <a:lnTo>
                  <a:pt x="0" y="202122"/>
                </a:lnTo>
                <a:lnTo>
                  <a:pt x="233590" y="202122"/>
                </a:lnTo>
                <a:lnTo>
                  <a:pt x="236921" y="169080"/>
                </a:lnTo>
                <a:cubicBezTo>
                  <a:pt x="256667" y="72586"/>
                  <a:pt x="342044" y="0"/>
                  <a:pt x="444375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89" name="Freihandform: Form 388">
            <a:extLst>
              <a:ext uri="{FF2B5EF4-FFF2-40B4-BE49-F238E27FC236}">
                <a16:creationId xmlns:a16="http://schemas.microsoft.com/office/drawing/2014/main" id="{A8044B5B-643F-21A4-9158-71095D291E59}"/>
              </a:ext>
            </a:extLst>
          </p:cNvPr>
          <p:cNvSpPr/>
          <p:nvPr/>
        </p:nvSpPr>
        <p:spPr>
          <a:xfrm>
            <a:off x="3755962" y="3643993"/>
            <a:ext cx="1333478" cy="1145383"/>
          </a:xfrm>
          <a:custGeom>
            <a:avLst/>
            <a:gdLst>
              <a:gd name="connsiteX0" fmla="*/ 222975 w 1333478"/>
              <a:gd name="connsiteY0" fmla="*/ 0 h 1145383"/>
              <a:gd name="connsiteX1" fmla="*/ 466823 w 1333478"/>
              <a:gd name="connsiteY1" fmla="*/ 0 h 1145383"/>
              <a:gd name="connsiteX2" fmla="*/ 466822 w 1333478"/>
              <a:gd name="connsiteY2" fmla="*/ 8 h 1145383"/>
              <a:gd name="connsiteX3" fmla="*/ 678578 w 1333478"/>
              <a:gd name="connsiteY3" fmla="*/ 211764 h 1145383"/>
              <a:gd name="connsiteX4" fmla="*/ 890334 w 1333478"/>
              <a:gd name="connsiteY4" fmla="*/ 8 h 1145383"/>
              <a:gd name="connsiteX5" fmla="*/ 890333 w 1333478"/>
              <a:gd name="connsiteY5" fmla="*/ 0 h 1145383"/>
              <a:gd name="connsiteX6" fmla="*/ 1127750 w 1333478"/>
              <a:gd name="connsiteY6" fmla="*/ 0 h 1145383"/>
              <a:gd name="connsiteX7" fmla="*/ 1127750 w 1333478"/>
              <a:gd name="connsiteY7" fmla="*/ 298967 h 1145383"/>
              <a:gd name="connsiteX8" fmla="*/ 1164399 w 1333478"/>
              <a:gd name="connsiteY8" fmla="*/ 302661 h 1145383"/>
              <a:gd name="connsiteX9" fmla="*/ 1333478 w 1333478"/>
              <a:gd name="connsiteY9" fmla="*/ 510115 h 1145383"/>
              <a:gd name="connsiteX10" fmla="*/ 1164399 w 1333478"/>
              <a:gd name="connsiteY10" fmla="*/ 717569 h 1145383"/>
              <a:gd name="connsiteX11" fmla="*/ 1127750 w 1333478"/>
              <a:gd name="connsiteY11" fmla="*/ 721263 h 1145383"/>
              <a:gd name="connsiteX12" fmla="*/ 1127750 w 1333478"/>
              <a:gd name="connsiteY12" fmla="*/ 904775 h 1145383"/>
              <a:gd name="connsiteX13" fmla="*/ 878182 w 1333478"/>
              <a:gd name="connsiteY13" fmla="*/ 904775 h 1145383"/>
              <a:gd name="connsiteX14" fmla="*/ 881090 w 1333478"/>
              <a:gd name="connsiteY14" fmla="*/ 933627 h 1145383"/>
              <a:gd name="connsiteX15" fmla="*/ 669334 w 1333478"/>
              <a:gd name="connsiteY15" fmla="*/ 1145383 h 1145383"/>
              <a:gd name="connsiteX16" fmla="*/ 457578 w 1333478"/>
              <a:gd name="connsiteY16" fmla="*/ 933627 h 1145383"/>
              <a:gd name="connsiteX17" fmla="*/ 460487 w 1333478"/>
              <a:gd name="connsiteY17" fmla="*/ 904775 h 1145383"/>
              <a:gd name="connsiteX18" fmla="*/ 222975 w 1333478"/>
              <a:gd name="connsiteY18" fmla="*/ 904775 h 1145383"/>
              <a:gd name="connsiteX19" fmla="*/ 222975 w 1333478"/>
              <a:gd name="connsiteY19" fmla="*/ 643771 h 1145383"/>
              <a:gd name="connsiteX20" fmla="*/ 211756 w 1333478"/>
              <a:gd name="connsiteY20" fmla="*/ 644902 h 1145383"/>
              <a:gd name="connsiteX21" fmla="*/ 0 w 1333478"/>
              <a:gd name="connsiteY21" fmla="*/ 433146 h 1145383"/>
              <a:gd name="connsiteX22" fmla="*/ 211756 w 1333478"/>
              <a:gd name="connsiteY22" fmla="*/ 221390 h 1145383"/>
              <a:gd name="connsiteX23" fmla="*/ 222975 w 1333478"/>
              <a:gd name="connsiteY23" fmla="*/ 222521 h 114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478" h="1145383">
                <a:moveTo>
                  <a:pt x="222975" y="0"/>
                </a:moveTo>
                <a:lnTo>
                  <a:pt x="466823" y="0"/>
                </a:lnTo>
                <a:lnTo>
                  <a:pt x="466822" y="8"/>
                </a:lnTo>
                <a:cubicBezTo>
                  <a:pt x="466822" y="116958"/>
                  <a:pt x="561628" y="211764"/>
                  <a:pt x="678578" y="211764"/>
                </a:cubicBezTo>
                <a:cubicBezTo>
                  <a:pt x="795528" y="211764"/>
                  <a:pt x="890334" y="116958"/>
                  <a:pt x="890334" y="8"/>
                </a:cubicBezTo>
                <a:lnTo>
                  <a:pt x="890333" y="0"/>
                </a:lnTo>
                <a:lnTo>
                  <a:pt x="1127750" y="0"/>
                </a:lnTo>
                <a:lnTo>
                  <a:pt x="1127750" y="298967"/>
                </a:lnTo>
                <a:lnTo>
                  <a:pt x="1164399" y="302661"/>
                </a:lnTo>
                <a:cubicBezTo>
                  <a:pt x="1260892" y="322407"/>
                  <a:pt x="1333478" y="407784"/>
                  <a:pt x="1333478" y="510115"/>
                </a:cubicBezTo>
                <a:cubicBezTo>
                  <a:pt x="1333478" y="612446"/>
                  <a:pt x="1260892" y="697824"/>
                  <a:pt x="1164399" y="717569"/>
                </a:cubicBezTo>
                <a:lnTo>
                  <a:pt x="1127750" y="721263"/>
                </a:lnTo>
                <a:lnTo>
                  <a:pt x="1127750" y="904775"/>
                </a:lnTo>
                <a:lnTo>
                  <a:pt x="878182" y="904775"/>
                </a:lnTo>
                <a:lnTo>
                  <a:pt x="881090" y="933627"/>
                </a:lnTo>
                <a:cubicBezTo>
                  <a:pt x="881090" y="1050577"/>
                  <a:pt x="786284" y="1145383"/>
                  <a:pt x="669334" y="1145383"/>
                </a:cubicBezTo>
                <a:cubicBezTo>
                  <a:pt x="552384" y="1145383"/>
                  <a:pt x="457578" y="1050577"/>
                  <a:pt x="457578" y="933627"/>
                </a:cubicBezTo>
                <a:lnTo>
                  <a:pt x="460487" y="904775"/>
                </a:lnTo>
                <a:lnTo>
                  <a:pt x="222975" y="904775"/>
                </a:lnTo>
                <a:lnTo>
                  <a:pt x="222975" y="643771"/>
                </a:lnTo>
                <a:lnTo>
                  <a:pt x="211756" y="644902"/>
                </a:lnTo>
                <a:cubicBezTo>
                  <a:pt x="94806" y="644902"/>
                  <a:pt x="0" y="550096"/>
                  <a:pt x="0" y="433146"/>
                </a:cubicBezTo>
                <a:cubicBezTo>
                  <a:pt x="0" y="316196"/>
                  <a:pt x="94806" y="221390"/>
                  <a:pt x="211756" y="221390"/>
                </a:cubicBezTo>
                <a:lnTo>
                  <a:pt x="222975" y="222521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2" name="Freihandform: Form 411">
            <a:extLst>
              <a:ext uri="{FF2B5EF4-FFF2-40B4-BE49-F238E27FC236}">
                <a16:creationId xmlns:a16="http://schemas.microsoft.com/office/drawing/2014/main" id="{5350AF71-CDA3-6B55-A824-CA3604838F27}"/>
              </a:ext>
            </a:extLst>
          </p:cNvPr>
          <p:cNvSpPr/>
          <p:nvPr/>
        </p:nvSpPr>
        <p:spPr>
          <a:xfrm>
            <a:off x="5027008" y="3386571"/>
            <a:ext cx="904775" cy="1078051"/>
          </a:xfrm>
          <a:custGeom>
            <a:avLst/>
            <a:gdLst>
              <a:gd name="connsiteX0" fmla="*/ 455595 w 904775"/>
              <a:gd name="connsiteY0" fmla="*/ 0 h 1078051"/>
              <a:gd name="connsiteX1" fmla="*/ 663049 w 904775"/>
              <a:gd name="connsiteY1" fmla="*/ 169080 h 1078051"/>
              <a:gd name="connsiteX2" fmla="*/ 663472 w 904775"/>
              <a:gd name="connsiteY2" fmla="*/ 173276 h 1078051"/>
              <a:gd name="connsiteX3" fmla="*/ 904775 w 904775"/>
              <a:gd name="connsiteY3" fmla="*/ 173276 h 1078051"/>
              <a:gd name="connsiteX4" fmla="*/ 904775 w 904775"/>
              <a:gd name="connsiteY4" fmla="*/ 423512 h 1078051"/>
              <a:gd name="connsiteX5" fmla="*/ 862100 w 904775"/>
              <a:gd name="connsiteY5" fmla="*/ 427814 h 1078051"/>
              <a:gd name="connsiteX6" fmla="*/ 822351 w 904775"/>
              <a:gd name="connsiteY6" fmla="*/ 440153 h 1078051"/>
              <a:gd name="connsiteX7" fmla="*/ 810213 w 904775"/>
              <a:gd name="connsiteY7" fmla="*/ 448337 h 1078051"/>
              <a:gd name="connsiteX8" fmla="*/ 795358 w 904775"/>
              <a:gd name="connsiteY8" fmla="*/ 454169 h 1078051"/>
              <a:gd name="connsiteX9" fmla="*/ 773518 w 904775"/>
              <a:gd name="connsiteY9" fmla="*/ 473077 h 1078051"/>
              <a:gd name="connsiteX10" fmla="*/ 755042 w 904775"/>
              <a:gd name="connsiteY10" fmla="*/ 485534 h 1078051"/>
              <a:gd name="connsiteX11" fmla="*/ 749310 w 904775"/>
              <a:gd name="connsiteY11" fmla="*/ 494035 h 1078051"/>
              <a:gd name="connsiteX12" fmla="*/ 741760 w 904775"/>
              <a:gd name="connsiteY12" fmla="*/ 500572 h 1078051"/>
              <a:gd name="connsiteX13" fmla="*/ 723818 w 904775"/>
              <a:gd name="connsiteY13" fmla="*/ 531845 h 1078051"/>
              <a:gd name="connsiteX14" fmla="*/ 709661 w 904775"/>
              <a:gd name="connsiteY14" fmla="*/ 552843 h 1078051"/>
              <a:gd name="connsiteX15" fmla="*/ 707173 w 904775"/>
              <a:gd name="connsiteY15" fmla="*/ 560859 h 1078051"/>
              <a:gd name="connsiteX16" fmla="*/ 706255 w 904775"/>
              <a:gd name="connsiteY16" fmla="*/ 562459 h 1078051"/>
              <a:gd name="connsiteX17" fmla="*/ 705699 w 904775"/>
              <a:gd name="connsiteY17" fmla="*/ 565606 h 1078051"/>
              <a:gd name="connsiteX18" fmla="*/ 697322 w 904775"/>
              <a:gd name="connsiteY18" fmla="*/ 592592 h 1078051"/>
              <a:gd name="connsiteX19" fmla="*/ 693020 w 904775"/>
              <a:gd name="connsiteY19" fmla="*/ 635268 h 1078051"/>
              <a:gd name="connsiteX20" fmla="*/ 697322 w 904775"/>
              <a:gd name="connsiteY20" fmla="*/ 677944 h 1078051"/>
              <a:gd name="connsiteX21" fmla="*/ 705699 w 904775"/>
              <a:gd name="connsiteY21" fmla="*/ 704930 h 1078051"/>
              <a:gd name="connsiteX22" fmla="*/ 706255 w 904775"/>
              <a:gd name="connsiteY22" fmla="*/ 708077 h 1078051"/>
              <a:gd name="connsiteX23" fmla="*/ 707173 w 904775"/>
              <a:gd name="connsiteY23" fmla="*/ 709678 h 1078051"/>
              <a:gd name="connsiteX24" fmla="*/ 709661 w 904775"/>
              <a:gd name="connsiteY24" fmla="*/ 717693 h 1078051"/>
              <a:gd name="connsiteX25" fmla="*/ 723817 w 904775"/>
              <a:gd name="connsiteY25" fmla="*/ 738690 h 1078051"/>
              <a:gd name="connsiteX26" fmla="*/ 741760 w 904775"/>
              <a:gd name="connsiteY26" fmla="*/ 769965 h 1078051"/>
              <a:gd name="connsiteX27" fmla="*/ 749311 w 904775"/>
              <a:gd name="connsiteY27" fmla="*/ 776502 h 1078051"/>
              <a:gd name="connsiteX28" fmla="*/ 755042 w 904775"/>
              <a:gd name="connsiteY28" fmla="*/ 785002 h 1078051"/>
              <a:gd name="connsiteX29" fmla="*/ 773516 w 904775"/>
              <a:gd name="connsiteY29" fmla="*/ 797458 h 1078051"/>
              <a:gd name="connsiteX30" fmla="*/ 795358 w 904775"/>
              <a:gd name="connsiteY30" fmla="*/ 816368 h 1078051"/>
              <a:gd name="connsiteX31" fmla="*/ 810214 w 904775"/>
              <a:gd name="connsiteY31" fmla="*/ 822200 h 1078051"/>
              <a:gd name="connsiteX32" fmla="*/ 822351 w 904775"/>
              <a:gd name="connsiteY32" fmla="*/ 830383 h 1078051"/>
              <a:gd name="connsiteX33" fmla="*/ 862100 w 904775"/>
              <a:gd name="connsiteY33" fmla="*/ 842722 h 1078051"/>
              <a:gd name="connsiteX34" fmla="*/ 904775 w 904775"/>
              <a:gd name="connsiteY34" fmla="*/ 847024 h 1078051"/>
              <a:gd name="connsiteX35" fmla="*/ 904775 w 904775"/>
              <a:gd name="connsiteY35" fmla="*/ 1078051 h 1078051"/>
              <a:gd name="connsiteX36" fmla="*/ 667403 w 904775"/>
              <a:gd name="connsiteY36" fmla="*/ 1078051 h 1078051"/>
              <a:gd name="connsiteX37" fmla="*/ 665039 w 904775"/>
              <a:gd name="connsiteY37" fmla="*/ 1054600 h 1078051"/>
              <a:gd name="connsiteX38" fmla="*/ 457585 w 904775"/>
              <a:gd name="connsiteY38" fmla="*/ 885520 h 1078051"/>
              <a:gd name="connsiteX39" fmla="*/ 250131 w 904775"/>
              <a:gd name="connsiteY39" fmla="*/ 1054600 h 1078051"/>
              <a:gd name="connsiteX40" fmla="*/ 247767 w 904775"/>
              <a:gd name="connsiteY40" fmla="*/ 1078051 h 1078051"/>
              <a:gd name="connsiteX41" fmla="*/ 0 w 904775"/>
              <a:gd name="connsiteY41" fmla="*/ 1078051 h 1078051"/>
              <a:gd name="connsiteX42" fmla="*/ 0 w 904775"/>
              <a:gd name="connsiteY42" fmla="*/ 894500 h 1078051"/>
              <a:gd name="connsiteX43" fmla="*/ 36263 w 904775"/>
              <a:gd name="connsiteY43" fmla="*/ 890844 h 1078051"/>
              <a:gd name="connsiteX44" fmla="*/ 205342 w 904775"/>
              <a:gd name="connsiteY44" fmla="*/ 683390 h 1078051"/>
              <a:gd name="connsiteX45" fmla="*/ 36263 w 904775"/>
              <a:gd name="connsiteY45" fmla="*/ 475936 h 1078051"/>
              <a:gd name="connsiteX46" fmla="*/ 0 w 904775"/>
              <a:gd name="connsiteY46" fmla="*/ 472281 h 1078051"/>
              <a:gd name="connsiteX47" fmla="*/ 0 w 904775"/>
              <a:gd name="connsiteY47" fmla="*/ 173276 h 1078051"/>
              <a:gd name="connsiteX48" fmla="*/ 247718 w 904775"/>
              <a:gd name="connsiteY48" fmla="*/ 173276 h 1078051"/>
              <a:gd name="connsiteX49" fmla="*/ 248141 w 904775"/>
              <a:gd name="connsiteY49" fmla="*/ 169080 h 1078051"/>
              <a:gd name="connsiteX50" fmla="*/ 455595 w 904775"/>
              <a:gd name="connsiteY50" fmla="*/ 0 h 107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904775" h="1078051">
                <a:moveTo>
                  <a:pt x="455595" y="0"/>
                </a:moveTo>
                <a:cubicBezTo>
                  <a:pt x="557927" y="0"/>
                  <a:pt x="643304" y="72586"/>
                  <a:pt x="663049" y="169080"/>
                </a:cubicBezTo>
                <a:lnTo>
                  <a:pt x="663472" y="173276"/>
                </a:lnTo>
                <a:lnTo>
                  <a:pt x="904775" y="173276"/>
                </a:lnTo>
                <a:lnTo>
                  <a:pt x="904775" y="423512"/>
                </a:lnTo>
                <a:lnTo>
                  <a:pt x="862100" y="427814"/>
                </a:lnTo>
                <a:cubicBezTo>
                  <a:pt x="848315" y="430635"/>
                  <a:pt x="835018" y="434795"/>
                  <a:pt x="822351" y="440153"/>
                </a:cubicBezTo>
                <a:lnTo>
                  <a:pt x="810213" y="448337"/>
                </a:lnTo>
                <a:lnTo>
                  <a:pt x="795358" y="454169"/>
                </a:lnTo>
                <a:lnTo>
                  <a:pt x="773518" y="473077"/>
                </a:lnTo>
                <a:lnTo>
                  <a:pt x="755042" y="485534"/>
                </a:lnTo>
                <a:lnTo>
                  <a:pt x="749310" y="494035"/>
                </a:lnTo>
                <a:lnTo>
                  <a:pt x="741760" y="500572"/>
                </a:lnTo>
                <a:lnTo>
                  <a:pt x="723818" y="531845"/>
                </a:lnTo>
                <a:lnTo>
                  <a:pt x="709661" y="552843"/>
                </a:lnTo>
                <a:lnTo>
                  <a:pt x="707173" y="560859"/>
                </a:lnTo>
                <a:lnTo>
                  <a:pt x="706255" y="562459"/>
                </a:lnTo>
                <a:lnTo>
                  <a:pt x="705699" y="565606"/>
                </a:lnTo>
                <a:lnTo>
                  <a:pt x="697322" y="592592"/>
                </a:lnTo>
                <a:cubicBezTo>
                  <a:pt x="694502" y="606377"/>
                  <a:pt x="693020" y="620649"/>
                  <a:pt x="693020" y="635268"/>
                </a:cubicBezTo>
                <a:cubicBezTo>
                  <a:pt x="693020" y="649887"/>
                  <a:pt x="694502" y="664160"/>
                  <a:pt x="697322" y="677944"/>
                </a:cubicBezTo>
                <a:lnTo>
                  <a:pt x="705699" y="704930"/>
                </a:lnTo>
                <a:lnTo>
                  <a:pt x="706255" y="708077"/>
                </a:lnTo>
                <a:lnTo>
                  <a:pt x="707173" y="709678"/>
                </a:lnTo>
                <a:lnTo>
                  <a:pt x="709661" y="717693"/>
                </a:lnTo>
                <a:lnTo>
                  <a:pt x="723817" y="738690"/>
                </a:lnTo>
                <a:lnTo>
                  <a:pt x="741760" y="769965"/>
                </a:lnTo>
                <a:lnTo>
                  <a:pt x="749311" y="776502"/>
                </a:lnTo>
                <a:lnTo>
                  <a:pt x="755042" y="785002"/>
                </a:lnTo>
                <a:lnTo>
                  <a:pt x="773516" y="797458"/>
                </a:lnTo>
                <a:lnTo>
                  <a:pt x="795358" y="816368"/>
                </a:lnTo>
                <a:lnTo>
                  <a:pt x="810214" y="822200"/>
                </a:lnTo>
                <a:lnTo>
                  <a:pt x="822351" y="830383"/>
                </a:lnTo>
                <a:cubicBezTo>
                  <a:pt x="835018" y="835741"/>
                  <a:pt x="848315" y="839901"/>
                  <a:pt x="862100" y="842722"/>
                </a:cubicBezTo>
                <a:lnTo>
                  <a:pt x="904775" y="847024"/>
                </a:lnTo>
                <a:lnTo>
                  <a:pt x="904775" y="1078051"/>
                </a:lnTo>
                <a:lnTo>
                  <a:pt x="667403" y="1078051"/>
                </a:lnTo>
                <a:lnTo>
                  <a:pt x="665039" y="1054600"/>
                </a:lnTo>
                <a:cubicBezTo>
                  <a:pt x="645294" y="958106"/>
                  <a:pt x="559917" y="885520"/>
                  <a:pt x="457585" y="885520"/>
                </a:cubicBezTo>
                <a:cubicBezTo>
                  <a:pt x="355254" y="885520"/>
                  <a:pt x="269877" y="958106"/>
                  <a:pt x="250131" y="1054600"/>
                </a:cubicBezTo>
                <a:lnTo>
                  <a:pt x="247767" y="1078051"/>
                </a:lnTo>
                <a:lnTo>
                  <a:pt x="0" y="1078051"/>
                </a:lnTo>
                <a:lnTo>
                  <a:pt x="0" y="894500"/>
                </a:lnTo>
                <a:lnTo>
                  <a:pt x="36263" y="890844"/>
                </a:lnTo>
                <a:cubicBezTo>
                  <a:pt x="132756" y="871099"/>
                  <a:pt x="205342" y="785721"/>
                  <a:pt x="205342" y="683390"/>
                </a:cubicBezTo>
                <a:cubicBezTo>
                  <a:pt x="205342" y="581059"/>
                  <a:pt x="132756" y="495682"/>
                  <a:pt x="36263" y="475936"/>
                </a:cubicBezTo>
                <a:lnTo>
                  <a:pt x="0" y="472281"/>
                </a:lnTo>
                <a:lnTo>
                  <a:pt x="0" y="173276"/>
                </a:lnTo>
                <a:lnTo>
                  <a:pt x="247718" y="173276"/>
                </a:lnTo>
                <a:lnTo>
                  <a:pt x="248141" y="169080"/>
                </a:lnTo>
                <a:cubicBezTo>
                  <a:pt x="267887" y="72586"/>
                  <a:pt x="353264" y="0"/>
                  <a:pt x="455595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5" name="Freihandform: Form 414">
            <a:extLst>
              <a:ext uri="{FF2B5EF4-FFF2-40B4-BE49-F238E27FC236}">
                <a16:creationId xmlns:a16="http://schemas.microsoft.com/office/drawing/2014/main" id="{CA105120-0098-53AB-68C4-018623CCEC76}"/>
              </a:ext>
            </a:extLst>
          </p:cNvPr>
          <p:cNvSpPr/>
          <p:nvPr/>
        </p:nvSpPr>
        <p:spPr>
          <a:xfrm>
            <a:off x="5963551" y="3337663"/>
            <a:ext cx="1122950" cy="1414920"/>
          </a:xfrm>
          <a:custGeom>
            <a:avLst/>
            <a:gdLst>
              <a:gd name="connsiteX0" fmla="*/ 671773 w 1122950"/>
              <a:gd name="connsiteY0" fmla="*/ 0 h 1414920"/>
              <a:gd name="connsiteX1" fmla="*/ 883529 w 1122950"/>
              <a:gd name="connsiteY1" fmla="*/ 211756 h 1414920"/>
              <a:gd name="connsiteX2" fmla="*/ 879227 w 1122950"/>
              <a:gd name="connsiteY2" fmla="*/ 254432 h 1414920"/>
              <a:gd name="connsiteX3" fmla="*/ 874538 w 1122950"/>
              <a:gd name="connsiteY3" fmla="*/ 269538 h 1414920"/>
              <a:gd name="connsiteX4" fmla="*/ 1122950 w 1122950"/>
              <a:gd name="connsiteY4" fmla="*/ 269538 h 1414920"/>
              <a:gd name="connsiteX5" fmla="*/ 1122950 w 1122950"/>
              <a:gd name="connsiteY5" fmla="*/ 569190 h 1414920"/>
              <a:gd name="connsiteX6" fmla="*/ 1093101 w 1122950"/>
              <a:gd name="connsiteY6" fmla="*/ 572199 h 1414920"/>
              <a:gd name="connsiteX7" fmla="*/ 924021 w 1122950"/>
              <a:gd name="connsiteY7" fmla="*/ 779653 h 1414920"/>
              <a:gd name="connsiteX8" fmla="*/ 1093101 w 1122950"/>
              <a:gd name="connsiteY8" fmla="*/ 987107 h 1414920"/>
              <a:gd name="connsiteX9" fmla="*/ 1122950 w 1122950"/>
              <a:gd name="connsiteY9" fmla="*/ 990116 h 1414920"/>
              <a:gd name="connsiteX10" fmla="*/ 1122950 w 1122950"/>
              <a:gd name="connsiteY10" fmla="*/ 1174313 h 1414920"/>
              <a:gd name="connsiteX11" fmla="*/ 882618 w 1122950"/>
              <a:gd name="connsiteY11" fmla="*/ 1174313 h 1414920"/>
              <a:gd name="connsiteX12" fmla="*/ 885526 w 1122950"/>
              <a:gd name="connsiteY12" fmla="*/ 1203164 h 1414920"/>
              <a:gd name="connsiteX13" fmla="*/ 673770 w 1122950"/>
              <a:gd name="connsiteY13" fmla="*/ 1414920 h 1414920"/>
              <a:gd name="connsiteX14" fmla="*/ 462014 w 1122950"/>
              <a:gd name="connsiteY14" fmla="*/ 1203164 h 1414920"/>
              <a:gd name="connsiteX15" fmla="*/ 464923 w 1122950"/>
              <a:gd name="connsiteY15" fmla="*/ 1174313 h 1414920"/>
              <a:gd name="connsiteX16" fmla="*/ 218175 w 1122950"/>
              <a:gd name="connsiteY16" fmla="*/ 1174313 h 1414920"/>
              <a:gd name="connsiteX17" fmla="*/ 218175 w 1122950"/>
              <a:gd name="connsiteY17" fmla="*/ 942002 h 1414920"/>
              <a:gd name="connsiteX18" fmla="*/ 211756 w 1122950"/>
              <a:gd name="connsiteY18" fmla="*/ 943298 h 1414920"/>
              <a:gd name="connsiteX19" fmla="*/ 0 w 1122950"/>
              <a:gd name="connsiteY19" fmla="*/ 731542 h 1414920"/>
              <a:gd name="connsiteX20" fmla="*/ 211756 w 1122950"/>
              <a:gd name="connsiteY20" fmla="*/ 519786 h 1414920"/>
              <a:gd name="connsiteX21" fmla="*/ 218175 w 1122950"/>
              <a:gd name="connsiteY21" fmla="*/ 521082 h 1414920"/>
              <a:gd name="connsiteX22" fmla="*/ 218175 w 1122950"/>
              <a:gd name="connsiteY22" fmla="*/ 269538 h 1414920"/>
              <a:gd name="connsiteX23" fmla="*/ 469008 w 1122950"/>
              <a:gd name="connsiteY23" fmla="*/ 269538 h 1414920"/>
              <a:gd name="connsiteX24" fmla="*/ 464319 w 1122950"/>
              <a:gd name="connsiteY24" fmla="*/ 254432 h 1414920"/>
              <a:gd name="connsiteX25" fmla="*/ 460017 w 1122950"/>
              <a:gd name="connsiteY25" fmla="*/ 211756 h 1414920"/>
              <a:gd name="connsiteX26" fmla="*/ 671773 w 1122950"/>
              <a:gd name="connsiteY26" fmla="*/ 0 h 141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22950" h="1414920">
                <a:moveTo>
                  <a:pt x="671773" y="0"/>
                </a:moveTo>
                <a:cubicBezTo>
                  <a:pt x="788723" y="0"/>
                  <a:pt x="883529" y="94806"/>
                  <a:pt x="883529" y="211756"/>
                </a:cubicBezTo>
                <a:cubicBezTo>
                  <a:pt x="883529" y="226375"/>
                  <a:pt x="882048" y="240647"/>
                  <a:pt x="879227" y="254432"/>
                </a:cubicBezTo>
                <a:lnTo>
                  <a:pt x="874538" y="269538"/>
                </a:lnTo>
                <a:lnTo>
                  <a:pt x="1122950" y="269538"/>
                </a:lnTo>
                <a:lnTo>
                  <a:pt x="1122950" y="569190"/>
                </a:lnTo>
                <a:lnTo>
                  <a:pt x="1093101" y="572199"/>
                </a:lnTo>
                <a:cubicBezTo>
                  <a:pt x="996607" y="591945"/>
                  <a:pt x="924021" y="677322"/>
                  <a:pt x="924021" y="779653"/>
                </a:cubicBezTo>
                <a:cubicBezTo>
                  <a:pt x="924021" y="881984"/>
                  <a:pt x="996607" y="967362"/>
                  <a:pt x="1093101" y="987107"/>
                </a:cubicBezTo>
                <a:lnTo>
                  <a:pt x="1122950" y="990116"/>
                </a:lnTo>
                <a:lnTo>
                  <a:pt x="1122950" y="1174313"/>
                </a:lnTo>
                <a:lnTo>
                  <a:pt x="882618" y="1174313"/>
                </a:lnTo>
                <a:lnTo>
                  <a:pt x="885526" y="1203164"/>
                </a:lnTo>
                <a:cubicBezTo>
                  <a:pt x="885526" y="1320114"/>
                  <a:pt x="790720" y="1414920"/>
                  <a:pt x="673770" y="1414920"/>
                </a:cubicBezTo>
                <a:cubicBezTo>
                  <a:pt x="556820" y="1414920"/>
                  <a:pt x="462014" y="1320114"/>
                  <a:pt x="462014" y="1203164"/>
                </a:cubicBezTo>
                <a:lnTo>
                  <a:pt x="464923" y="1174313"/>
                </a:lnTo>
                <a:lnTo>
                  <a:pt x="218175" y="1174313"/>
                </a:lnTo>
                <a:lnTo>
                  <a:pt x="218175" y="942002"/>
                </a:lnTo>
                <a:lnTo>
                  <a:pt x="211756" y="943298"/>
                </a:lnTo>
                <a:cubicBezTo>
                  <a:pt x="94806" y="943298"/>
                  <a:pt x="0" y="848492"/>
                  <a:pt x="0" y="731542"/>
                </a:cubicBezTo>
                <a:cubicBezTo>
                  <a:pt x="0" y="614592"/>
                  <a:pt x="94806" y="519786"/>
                  <a:pt x="211756" y="519786"/>
                </a:cubicBezTo>
                <a:lnTo>
                  <a:pt x="218175" y="521082"/>
                </a:lnTo>
                <a:lnTo>
                  <a:pt x="218175" y="269538"/>
                </a:lnTo>
                <a:lnTo>
                  <a:pt x="469008" y="269538"/>
                </a:lnTo>
                <a:lnTo>
                  <a:pt x="464319" y="254432"/>
                </a:lnTo>
                <a:cubicBezTo>
                  <a:pt x="461499" y="240647"/>
                  <a:pt x="460017" y="226375"/>
                  <a:pt x="460017" y="211756"/>
                </a:cubicBezTo>
                <a:cubicBezTo>
                  <a:pt x="460017" y="94806"/>
                  <a:pt x="554823" y="0"/>
                  <a:pt x="671773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2" name="Freihandform: Form 441">
            <a:extLst>
              <a:ext uri="{FF2B5EF4-FFF2-40B4-BE49-F238E27FC236}">
                <a16:creationId xmlns:a16="http://schemas.microsoft.com/office/drawing/2014/main" id="{E46C18A6-98B0-773D-3BCC-C087D8B2AA08}"/>
              </a:ext>
            </a:extLst>
          </p:cNvPr>
          <p:cNvSpPr/>
          <p:nvPr/>
        </p:nvSpPr>
        <p:spPr>
          <a:xfrm>
            <a:off x="7045588" y="3544599"/>
            <a:ext cx="1333894" cy="904775"/>
          </a:xfrm>
          <a:custGeom>
            <a:avLst/>
            <a:gdLst>
              <a:gd name="connsiteX0" fmla="*/ 208548 w 1333894"/>
              <a:gd name="connsiteY0" fmla="*/ 0 h 904775"/>
              <a:gd name="connsiteX1" fmla="*/ 454492 w 1333894"/>
              <a:gd name="connsiteY1" fmla="*/ 0 h 904775"/>
              <a:gd name="connsiteX2" fmla="*/ 451583 w 1333894"/>
              <a:gd name="connsiteY2" fmla="*/ 28855 h 904775"/>
              <a:gd name="connsiteX3" fmla="*/ 663339 w 1333894"/>
              <a:gd name="connsiteY3" fmla="*/ 240611 h 904775"/>
              <a:gd name="connsiteX4" fmla="*/ 875095 w 1333894"/>
              <a:gd name="connsiteY4" fmla="*/ 28855 h 904775"/>
              <a:gd name="connsiteX5" fmla="*/ 872186 w 1333894"/>
              <a:gd name="connsiteY5" fmla="*/ 0 h 904775"/>
              <a:gd name="connsiteX6" fmla="*/ 1113323 w 1333894"/>
              <a:gd name="connsiteY6" fmla="*/ 0 h 904775"/>
              <a:gd name="connsiteX7" fmla="*/ 1113323 w 1333894"/>
              <a:gd name="connsiteY7" fmla="*/ 241500 h 904775"/>
              <a:gd name="connsiteX8" fmla="*/ 1122138 w 1333894"/>
              <a:gd name="connsiteY8" fmla="*/ 240611 h 904775"/>
              <a:gd name="connsiteX9" fmla="*/ 1333894 w 1333894"/>
              <a:gd name="connsiteY9" fmla="*/ 452367 h 904775"/>
              <a:gd name="connsiteX10" fmla="*/ 1122138 w 1333894"/>
              <a:gd name="connsiteY10" fmla="*/ 664123 h 904775"/>
              <a:gd name="connsiteX11" fmla="*/ 1113323 w 1333894"/>
              <a:gd name="connsiteY11" fmla="*/ 663235 h 904775"/>
              <a:gd name="connsiteX12" fmla="*/ 1113323 w 1333894"/>
              <a:gd name="connsiteY12" fmla="*/ 904775 h 904775"/>
              <a:gd name="connsiteX13" fmla="*/ 885189 w 1333894"/>
              <a:gd name="connsiteY13" fmla="*/ 904775 h 904775"/>
              <a:gd name="connsiteX14" fmla="*/ 882825 w 1333894"/>
              <a:gd name="connsiteY14" fmla="*/ 881325 h 904775"/>
              <a:gd name="connsiteX15" fmla="*/ 675371 w 1333894"/>
              <a:gd name="connsiteY15" fmla="*/ 712245 h 904775"/>
              <a:gd name="connsiteX16" fmla="*/ 467917 w 1333894"/>
              <a:gd name="connsiteY16" fmla="*/ 881325 h 904775"/>
              <a:gd name="connsiteX17" fmla="*/ 465553 w 1333894"/>
              <a:gd name="connsiteY17" fmla="*/ 904775 h 904775"/>
              <a:gd name="connsiteX18" fmla="*/ 208548 w 1333894"/>
              <a:gd name="connsiteY18" fmla="*/ 904775 h 904775"/>
              <a:gd name="connsiteX19" fmla="*/ 208548 w 1333894"/>
              <a:gd name="connsiteY19" fmla="*/ 721548 h 904775"/>
              <a:gd name="connsiteX20" fmla="*/ 169079 w 1333894"/>
              <a:gd name="connsiteY20" fmla="*/ 717569 h 904775"/>
              <a:gd name="connsiteX21" fmla="*/ 0 w 1333894"/>
              <a:gd name="connsiteY21" fmla="*/ 510115 h 904775"/>
              <a:gd name="connsiteX22" fmla="*/ 169079 w 1333894"/>
              <a:gd name="connsiteY22" fmla="*/ 302661 h 904775"/>
              <a:gd name="connsiteX23" fmla="*/ 208548 w 1333894"/>
              <a:gd name="connsiteY23" fmla="*/ 29868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33894" h="904775">
                <a:moveTo>
                  <a:pt x="208548" y="0"/>
                </a:moveTo>
                <a:lnTo>
                  <a:pt x="454492" y="0"/>
                </a:lnTo>
                <a:lnTo>
                  <a:pt x="451583" y="28855"/>
                </a:lnTo>
                <a:cubicBezTo>
                  <a:pt x="451583" y="145805"/>
                  <a:pt x="546389" y="240611"/>
                  <a:pt x="663339" y="240611"/>
                </a:cubicBezTo>
                <a:cubicBezTo>
                  <a:pt x="780289" y="240611"/>
                  <a:pt x="875095" y="145805"/>
                  <a:pt x="875095" y="28855"/>
                </a:cubicBezTo>
                <a:lnTo>
                  <a:pt x="872186" y="0"/>
                </a:lnTo>
                <a:lnTo>
                  <a:pt x="1113323" y="0"/>
                </a:lnTo>
                <a:lnTo>
                  <a:pt x="1113323" y="241500"/>
                </a:lnTo>
                <a:lnTo>
                  <a:pt x="1122138" y="240611"/>
                </a:lnTo>
                <a:cubicBezTo>
                  <a:pt x="1239088" y="240611"/>
                  <a:pt x="1333894" y="335417"/>
                  <a:pt x="1333894" y="452367"/>
                </a:cubicBezTo>
                <a:cubicBezTo>
                  <a:pt x="1333894" y="569317"/>
                  <a:pt x="1239088" y="664123"/>
                  <a:pt x="1122138" y="664123"/>
                </a:cubicBezTo>
                <a:lnTo>
                  <a:pt x="1113323" y="663235"/>
                </a:lnTo>
                <a:lnTo>
                  <a:pt x="1113323" y="904775"/>
                </a:lnTo>
                <a:lnTo>
                  <a:pt x="885189" y="904775"/>
                </a:lnTo>
                <a:lnTo>
                  <a:pt x="882825" y="881325"/>
                </a:lnTo>
                <a:cubicBezTo>
                  <a:pt x="863080" y="784831"/>
                  <a:pt x="777702" y="712245"/>
                  <a:pt x="675371" y="712245"/>
                </a:cubicBezTo>
                <a:cubicBezTo>
                  <a:pt x="573040" y="712245"/>
                  <a:pt x="487663" y="784831"/>
                  <a:pt x="467917" y="881325"/>
                </a:cubicBezTo>
                <a:lnTo>
                  <a:pt x="465553" y="904775"/>
                </a:lnTo>
                <a:lnTo>
                  <a:pt x="208548" y="904775"/>
                </a:lnTo>
                <a:lnTo>
                  <a:pt x="208548" y="721548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8548" y="298683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0" name="Freihandform: Form 439">
            <a:extLst>
              <a:ext uri="{FF2B5EF4-FFF2-40B4-BE49-F238E27FC236}">
                <a16:creationId xmlns:a16="http://schemas.microsoft.com/office/drawing/2014/main" id="{4519C321-15BD-70E7-AECB-F249666018CC}"/>
              </a:ext>
            </a:extLst>
          </p:cNvPr>
          <p:cNvSpPr/>
          <p:nvPr/>
        </p:nvSpPr>
        <p:spPr>
          <a:xfrm>
            <a:off x="8461342" y="3429899"/>
            <a:ext cx="904775" cy="1366775"/>
          </a:xfrm>
          <a:custGeom>
            <a:avLst/>
            <a:gdLst>
              <a:gd name="connsiteX0" fmla="*/ 466018 w 904775"/>
              <a:gd name="connsiteY0" fmla="*/ 0 h 1366775"/>
              <a:gd name="connsiteX1" fmla="*/ 673472 w 904775"/>
              <a:gd name="connsiteY1" fmla="*/ 169080 h 1366775"/>
              <a:gd name="connsiteX2" fmla="*/ 675836 w 904775"/>
              <a:gd name="connsiteY2" fmla="*/ 192527 h 1366775"/>
              <a:gd name="connsiteX3" fmla="*/ 904775 w 904775"/>
              <a:gd name="connsiteY3" fmla="*/ 192527 h 1366775"/>
              <a:gd name="connsiteX4" fmla="*/ 904775 w 904775"/>
              <a:gd name="connsiteY4" fmla="*/ 522823 h 1366775"/>
              <a:gd name="connsiteX5" fmla="*/ 892574 w 904775"/>
              <a:gd name="connsiteY5" fmla="*/ 524053 h 1366775"/>
              <a:gd name="connsiteX6" fmla="*/ 723494 w 904775"/>
              <a:gd name="connsiteY6" fmla="*/ 731507 h 1366775"/>
              <a:gd name="connsiteX7" fmla="*/ 892574 w 904775"/>
              <a:gd name="connsiteY7" fmla="*/ 938961 h 1366775"/>
              <a:gd name="connsiteX8" fmla="*/ 904775 w 904775"/>
              <a:gd name="connsiteY8" fmla="*/ 940191 h 1366775"/>
              <a:gd name="connsiteX9" fmla="*/ 904775 w 904775"/>
              <a:gd name="connsiteY9" fmla="*/ 1097302 h 1366775"/>
              <a:gd name="connsiteX10" fmla="*/ 676029 w 904775"/>
              <a:gd name="connsiteY10" fmla="*/ 1097302 h 1366775"/>
              <a:gd name="connsiteX11" fmla="*/ 680698 w 904775"/>
              <a:gd name="connsiteY11" fmla="*/ 1112343 h 1366775"/>
              <a:gd name="connsiteX12" fmla="*/ 685000 w 904775"/>
              <a:gd name="connsiteY12" fmla="*/ 1155019 h 1366775"/>
              <a:gd name="connsiteX13" fmla="*/ 473244 w 904775"/>
              <a:gd name="connsiteY13" fmla="*/ 1366775 h 1366775"/>
              <a:gd name="connsiteX14" fmla="*/ 261488 w 904775"/>
              <a:gd name="connsiteY14" fmla="*/ 1155019 h 1366775"/>
              <a:gd name="connsiteX15" fmla="*/ 265790 w 904775"/>
              <a:gd name="connsiteY15" fmla="*/ 1112343 h 1366775"/>
              <a:gd name="connsiteX16" fmla="*/ 270459 w 904775"/>
              <a:gd name="connsiteY16" fmla="*/ 1097302 h 1366775"/>
              <a:gd name="connsiteX17" fmla="*/ 0 w 904775"/>
              <a:gd name="connsiteY17" fmla="*/ 1097302 h 1366775"/>
              <a:gd name="connsiteX18" fmla="*/ 0 w 904775"/>
              <a:gd name="connsiteY18" fmla="*/ 856569 h 1366775"/>
              <a:gd name="connsiteX19" fmla="*/ 41874 w 904775"/>
              <a:gd name="connsiteY19" fmla="*/ 852348 h 1366775"/>
              <a:gd name="connsiteX20" fmla="*/ 210953 w 904775"/>
              <a:gd name="connsiteY20" fmla="*/ 644894 h 1366775"/>
              <a:gd name="connsiteX21" fmla="*/ 41874 w 904775"/>
              <a:gd name="connsiteY21" fmla="*/ 437440 h 1366775"/>
              <a:gd name="connsiteX22" fmla="*/ 0 w 904775"/>
              <a:gd name="connsiteY22" fmla="*/ 433219 h 1366775"/>
              <a:gd name="connsiteX23" fmla="*/ 0 w 904775"/>
              <a:gd name="connsiteY23" fmla="*/ 192527 h 1366775"/>
              <a:gd name="connsiteX24" fmla="*/ 256201 w 904775"/>
              <a:gd name="connsiteY24" fmla="*/ 192527 h 1366775"/>
              <a:gd name="connsiteX25" fmla="*/ 258564 w 904775"/>
              <a:gd name="connsiteY25" fmla="*/ 169080 h 1366775"/>
              <a:gd name="connsiteX26" fmla="*/ 466018 w 904775"/>
              <a:gd name="connsiteY26" fmla="*/ 0 h 13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04775" h="1366775">
                <a:moveTo>
                  <a:pt x="466018" y="0"/>
                </a:moveTo>
                <a:cubicBezTo>
                  <a:pt x="568349" y="0"/>
                  <a:pt x="653727" y="72586"/>
                  <a:pt x="673472" y="169080"/>
                </a:cubicBezTo>
                <a:lnTo>
                  <a:pt x="675836" y="192527"/>
                </a:lnTo>
                <a:lnTo>
                  <a:pt x="904775" y="192527"/>
                </a:lnTo>
                <a:lnTo>
                  <a:pt x="904775" y="522823"/>
                </a:lnTo>
                <a:lnTo>
                  <a:pt x="892574" y="524053"/>
                </a:lnTo>
                <a:cubicBezTo>
                  <a:pt x="796080" y="543799"/>
                  <a:pt x="723494" y="629176"/>
                  <a:pt x="723494" y="731507"/>
                </a:cubicBezTo>
                <a:cubicBezTo>
                  <a:pt x="723494" y="833838"/>
                  <a:pt x="796080" y="919216"/>
                  <a:pt x="892574" y="938961"/>
                </a:cubicBezTo>
                <a:lnTo>
                  <a:pt x="904775" y="940191"/>
                </a:lnTo>
                <a:lnTo>
                  <a:pt x="904775" y="1097302"/>
                </a:lnTo>
                <a:lnTo>
                  <a:pt x="676029" y="1097302"/>
                </a:lnTo>
                <a:lnTo>
                  <a:pt x="680698" y="1112343"/>
                </a:lnTo>
                <a:cubicBezTo>
                  <a:pt x="683519" y="1126128"/>
                  <a:pt x="685000" y="1140400"/>
                  <a:pt x="685000" y="1155019"/>
                </a:cubicBezTo>
                <a:cubicBezTo>
                  <a:pt x="685000" y="1271969"/>
                  <a:pt x="590194" y="1366775"/>
                  <a:pt x="473244" y="1366775"/>
                </a:cubicBezTo>
                <a:cubicBezTo>
                  <a:pt x="356294" y="1366775"/>
                  <a:pt x="261488" y="1271969"/>
                  <a:pt x="261488" y="1155019"/>
                </a:cubicBezTo>
                <a:cubicBezTo>
                  <a:pt x="261488" y="1140400"/>
                  <a:pt x="262970" y="1126128"/>
                  <a:pt x="265790" y="1112343"/>
                </a:cubicBezTo>
                <a:lnTo>
                  <a:pt x="270459" y="1097302"/>
                </a:lnTo>
                <a:lnTo>
                  <a:pt x="0" y="1097302"/>
                </a:lnTo>
                <a:lnTo>
                  <a:pt x="0" y="856569"/>
                </a:lnTo>
                <a:lnTo>
                  <a:pt x="41874" y="852348"/>
                </a:lnTo>
                <a:cubicBezTo>
                  <a:pt x="138367" y="832603"/>
                  <a:pt x="210953" y="747225"/>
                  <a:pt x="210953" y="644894"/>
                </a:cubicBezTo>
                <a:cubicBezTo>
                  <a:pt x="210953" y="542563"/>
                  <a:pt x="138367" y="457186"/>
                  <a:pt x="41874" y="437440"/>
                </a:cubicBezTo>
                <a:lnTo>
                  <a:pt x="0" y="433219"/>
                </a:lnTo>
                <a:lnTo>
                  <a:pt x="0" y="192527"/>
                </a:lnTo>
                <a:lnTo>
                  <a:pt x="256201" y="192527"/>
                </a:lnTo>
                <a:lnTo>
                  <a:pt x="258564" y="169080"/>
                </a:lnTo>
                <a:cubicBezTo>
                  <a:pt x="278310" y="72586"/>
                  <a:pt x="363687" y="0"/>
                  <a:pt x="466018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38" name="Freihandform: Form 437">
            <a:extLst>
              <a:ext uri="{FF2B5EF4-FFF2-40B4-BE49-F238E27FC236}">
                <a16:creationId xmlns:a16="http://schemas.microsoft.com/office/drawing/2014/main" id="{02E5D4EB-ACCE-AAB0-40CD-44CE0A2744C9}"/>
              </a:ext>
            </a:extLst>
          </p:cNvPr>
          <p:cNvSpPr/>
          <p:nvPr/>
        </p:nvSpPr>
        <p:spPr>
          <a:xfrm>
            <a:off x="9461287" y="3626343"/>
            <a:ext cx="1095674" cy="904775"/>
          </a:xfrm>
          <a:custGeom>
            <a:avLst/>
            <a:gdLst>
              <a:gd name="connsiteX0" fmla="*/ 190899 w 1095674"/>
              <a:gd name="connsiteY0" fmla="*/ 0 h 904775"/>
              <a:gd name="connsiteX1" fmla="*/ 463944 w 1095674"/>
              <a:gd name="connsiteY1" fmla="*/ 0 h 904775"/>
              <a:gd name="connsiteX2" fmla="*/ 462006 w 1095674"/>
              <a:gd name="connsiteY2" fmla="*/ 19229 h 904775"/>
              <a:gd name="connsiteX3" fmla="*/ 673762 w 1095674"/>
              <a:gd name="connsiteY3" fmla="*/ 230985 h 904775"/>
              <a:gd name="connsiteX4" fmla="*/ 885518 w 1095674"/>
              <a:gd name="connsiteY4" fmla="*/ 19229 h 904775"/>
              <a:gd name="connsiteX5" fmla="*/ 883580 w 1095674"/>
              <a:gd name="connsiteY5" fmla="*/ 0 h 904775"/>
              <a:gd name="connsiteX6" fmla="*/ 1095674 w 1095674"/>
              <a:gd name="connsiteY6" fmla="*/ 0 h 904775"/>
              <a:gd name="connsiteX7" fmla="*/ 1095674 w 1095674"/>
              <a:gd name="connsiteY7" fmla="*/ 232764 h 904775"/>
              <a:gd name="connsiteX8" fmla="*/ 1070649 w 1095674"/>
              <a:gd name="connsiteY8" fmla="*/ 235287 h 904775"/>
              <a:gd name="connsiteX9" fmla="*/ 901569 w 1095674"/>
              <a:gd name="connsiteY9" fmla="*/ 442741 h 904775"/>
              <a:gd name="connsiteX10" fmla="*/ 1070649 w 1095674"/>
              <a:gd name="connsiteY10" fmla="*/ 650195 h 904775"/>
              <a:gd name="connsiteX11" fmla="*/ 1095674 w 1095674"/>
              <a:gd name="connsiteY11" fmla="*/ 652718 h 904775"/>
              <a:gd name="connsiteX12" fmla="*/ 1095674 w 1095674"/>
              <a:gd name="connsiteY12" fmla="*/ 904775 h 904775"/>
              <a:gd name="connsiteX13" fmla="*/ 881144 w 1095674"/>
              <a:gd name="connsiteY13" fmla="*/ 904775 h 904775"/>
              <a:gd name="connsiteX14" fmla="*/ 870486 w 1095674"/>
              <a:gd name="connsiteY14" fmla="*/ 870440 h 904775"/>
              <a:gd name="connsiteX15" fmla="*/ 675371 w 1095674"/>
              <a:gd name="connsiteY15" fmla="*/ 741109 h 904775"/>
              <a:gd name="connsiteX16" fmla="*/ 480256 w 1095674"/>
              <a:gd name="connsiteY16" fmla="*/ 870440 h 904775"/>
              <a:gd name="connsiteX17" fmla="*/ 469598 w 1095674"/>
              <a:gd name="connsiteY17" fmla="*/ 904775 h 904775"/>
              <a:gd name="connsiteX18" fmla="*/ 190899 w 1095674"/>
              <a:gd name="connsiteY18" fmla="*/ 904775 h 904775"/>
              <a:gd name="connsiteX19" fmla="*/ 190899 w 1095674"/>
              <a:gd name="connsiteY19" fmla="*/ 748633 h 904775"/>
              <a:gd name="connsiteX20" fmla="*/ 169080 w 1095674"/>
              <a:gd name="connsiteY20" fmla="*/ 746433 h 904775"/>
              <a:gd name="connsiteX21" fmla="*/ 0 w 1095674"/>
              <a:gd name="connsiteY21" fmla="*/ 538979 h 904775"/>
              <a:gd name="connsiteX22" fmla="*/ 169080 w 1095674"/>
              <a:gd name="connsiteY22" fmla="*/ 331525 h 904775"/>
              <a:gd name="connsiteX23" fmla="*/ 190899 w 1095674"/>
              <a:gd name="connsiteY23" fmla="*/ 32932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95674" h="904775">
                <a:moveTo>
                  <a:pt x="190899" y="0"/>
                </a:moveTo>
                <a:lnTo>
                  <a:pt x="463944" y="0"/>
                </a:lnTo>
                <a:lnTo>
                  <a:pt x="462006" y="19229"/>
                </a:lnTo>
                <a:cubicBezTo>
                  <a:pt x="462006" y="136179"/>
                  <a:pt x="556812" y="230985"/>
                  <a:pt x="673762" y="230985"/>
                </a:cubicBezTo>
                <a:cubicBezTo>
                  <a:pt x="790712" y="230985"/>
                  <a:pt x="885518" y="136179"/>
                  <a:pt x="885518" y="19229"/>
                </a:cubicBezTo>
                <a:lnTo>
                  <a:pt x="883580" y="0"/>
                </a:lnTo>
                <a:lnTo>
                  <a:pt x="1095674" y="0"/>
                </a:lnTo>
                <a:lnTo>
                  <a:pt x="1095674" y="232764"/>
                </a:lnTo>
                <a:lnTo>
                  <a:pt x="1070649" y="235287"/>
                </a:lnTo>
                <a:cubicBezTo>
                  <a:pt x="974155" y="255033"/>
                  <a:pt x="901569" y="340410"/>
                  <a:pt x="901569" y="442741"/>
                </a:cubicBezTo>
                <a:cubicBezTo>
                  <a:pt x="901569" y="545072"/>
                  <a:pt x="974155" y="630450"/>
                  <a:pt x="1070649" y="650195"/>
                </a:cubicBezTo>
                <a:lnTo>
                  <a:pt x="1095674" y="652718"/>
                </a:lnTo>
                <a:lnTo>
                  <a:pt x="1095674" y="904775"/>
                </a:lnTo>
                <a:lnTo>
                  <a:pt x="881144" y="904775"/>
                </a:lnTo>
                <a:lnTo>
                  <a:pt x="870486" y="870440"/>
                </a:lnTo>
                <a:cubicBezTo>
                  <a:pt x="838340" y="794437"/>
                  <a:pt x="763083" y="741109"/>
                  <a:pt x="675371" y="741109"/>
                </a:cubicBezTo>
                <a:cubicBezTo>
                  <a:pt x="587659" y="741109"/>
                  <a:pt x="512402" y="794437"/>
                  <a:pt x="480256" y="870440"/>
                </a:cubicBezTo>
                <a:lnTo>
                  <a:pt x="469598" y="904775"/>
                </a:lnTo>
                <a:lnTo>
                  <a:pt x="190899" y="904775"/>
                </a:lnTo>
                <a:lnTo>
                  <a:pt x="190899" y="748633"/>
                </a:lnTo>
                <a:lnTo>
                  <a:pt x="169080" y="746433"/>
                </a:lnTo>
                <a:cubicBezTo>
                  <a:pt x="72586" y="726688"/>
                  <a:pt x="0" y="641310"/>
                  <a:pt x="0" y="538979"/>
                </a:cubicBezTo>
                <a:cubicBezTo>
                  <a:pt x="0" y="436648"/>
                  <a:pt x="72586" y="351271"/>
                  <a:pt x="169080" y="331525"/>
                </a:cubicBezTo>
                <a:lnTo>
                  <a:pt x="190899" y="329326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33" name="Freihandform: Form 332">
            <a:extLst>
              <a:ext uri="{FF2B5EF4-FFF2-40B4-BE49-F238E27FC236}">
                <a16:creationId xmlns:a16="http://schemas.microsoft.com/office/drawing/2014/main" id="{D85BC876-CB8C-DC10-B580-830C04C7F026}"/>
              </a:ext>
            </a:extLst>
          </p:cNvPr>
          <p:cNvSpPr/>
          <p:nvPr/>
        </p:nvSpPr>
        <p:spPr>
          <a:xfrm>
            <a:off x="1576983" y="4490202"/>
            <a:ext cx="904775" cy="1318658"/>
          </a:xfrm>
          <a:custGeom>
            <a:avLst/>
            <a:gdLst>
              <a:gd name="connsiteX0" fmla="*/ 460406 w 904775"/>
              <a:gd name="connsiteY0" fmla="*/ 0 h 1318658"/>
              <a:gd name="connsiteX1" fmla="*/ 672162 w 904775"/>
              <a:gd name="connsiteY1" fmla="*/ 211756 h 1318658"/>
              <a:gd name="connsiteX2" fmla="*/ 671191 w 904775"/>
              <a:gd name="connsiteY2" fmla="*/ 221392 h 1318658"/>
              <a:gd name="connsiteX3" fmla="*/ 904775 w 904775"/>
              <a:gd name="connsiteY3" fmla="*/ 221392 h 1318658"/>
              <a:gd name="connsiteX4" fmla="*/ 904775 w 904775"/>
              <a:gd name="connsiteY4" fmla="*/ 424037 h 1318658"/>
              <a:gd name="connsiteX5" fmla="*/ 867296 w 904775"/>
              <a:gd name="connsiteY5" fmla="*/ 427815 h 1318658"/>
              <a:gd name="connsiteX6" fmla="*/ 698216 w 904775"/>
              <a:gd name="connsiteY6" fmla="*/ 635269 h 1318658"/>
              <a:gd name="connsiteX7" fmla="*/ 867296 w 904775"/>
              <a:gd name="connsiteY7" fmla="*/ 842723 h 1318658"/>
              <a:gd name="connsiteX8" fmla="*/ 904775 w 904775"/>
              <a:gd name="connsiteY8" fmla="*/ 846501 h 1318658"/>
              <a:gd name="connsiteX9" fmla="*/ 904775 w 904775"/>
              <a:gd name="connsiteY9" fmla="*/ 1126167 h 1318658"/>
              <a:gd name="connsiteX10" fmla="*/ 682251 w 904775"/>
              <a:gd name="connsiteY10" fmla="*/ 1126167 h 1318658"/>
              <a:gd name="connsiteX11" fmla="*/ 679891 w 904775"/>
              <a:gd name="connsiteY11" fmla="*/ 1149579 h 1318658"/>
              <a:gd name="connsiteX12" fmla="*/ 472437 w 904775"/>
              <a:gd name="connsiteY12" fmla="*/ 1318658 h 1318658"/>
              <a:gd name="connsiteX13" fmla="*/ 264983 w 904775"/>
              <a:gd name="connsiteY13" fmla="*/ 1149579 h 1318658"/>
              <a:gd name="connsiteX14" fmla="*/ 262623 w 904775"/>
              <a:gd name="connsiteY14" fmla="*/ 1126167 h 1318658"/>
              <a:gd name="connsiteX15" fmla="*/ 0 w 904775"/>
              <a:gd name="connsiteY15" fmla="*/ 1126167 h 1318658"/>
              <a:gd name="connsiteX16" fmla="*/ 0 w 904775"/>
              <a:gd name="connsiteY16" fmla="*/ 903883 h 1318658"/>
              <a:gd name="connsiteX17" fmla="*/ 8823 w 904775"/>
              <a:gd name="connsiteY17" fmla="*/ 904772 h 1318658"/>
              <a:gd name="connsiteX18" fmla="*/ 220579 w 904775"/>
              <a:gd name="connsiteY18" fmla="*/ 693016 h 1318658"/>
              <a:gd name="connsiteX19" fmla="*/ 8823 w 904775"/>
              <a:gd name="connsiteY19" fmla="*/ 481260 h 1318658"/>
              <a:gd name="connsiteX20" fmla="*/ 0 w 904775"/>
              <a:gd name="connsiteY20" fmla="*/ 482150 h 1318658"/>
              <a:gd name="connsiteX21" fmla="*/ 0 w 904775"/>
              <a:gd name="connsiteY21" fmla="*/ 221392 h 1318658"/>
              <a:gd name="connsiteX22" fmla="*/ 249622 w 904775"/>
              <a:gd name="connsiteY22" fmla="*/ 221392 h 1318658"/>
              <a:gd name="connsiteX23" fmla="*/ 248650 w 904775"/>
              <a:gd name="connsiteY23" fmla="*/ 211756 h 1318658"/>
              <a:gd name="connsiteX24" fmla="*/ 460406 w 904775"/>
              <a:gd name="connsiteY24" fmla="*/ 0 h 131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18658">
                <a:moveTo>
                  <a:pt x="460406" y="0"/>
                </a:moveTo>
                <a:cubicBezTo>
                  <a:pt x="577356" y="0"/>
                  <a:pt x="672162" y="94806"/>
                  <a:pt x="672162" y="211756"/>
                </a:cubicBezTo>
                <a:lnTo>
                  <a:pt x="671191" y="221392"/>
                </a:lnTo>
                <a:lnTo>
                  <a:pt x="904775" y="221392"/>
                </a:lnTo>
                <a:lnTo>
                  <a:pt x="904775" y="424037"/>
                </a:lnTo>
                <a:lnTo>
                  <a:pt x="867296" y="427815"/>
                </a:lnTo>
                <a:cubicBezTo>
                  <a:pt x="770802" y="447561"/>
                  <a:pt x="698216" y="532938"/>
                  <a:pt x="698216" y="635269"/>
                </a:cubicBezTo>
                <a:cubicBezTo>
                  <a:pt x="698216" y="737601"/>
                  <a:pt x="770802" y="822978"/>
                  <a:pt x="867296" y="842723"/>
                </a:cubicBezTo>
                <a:lnTo>
                  <a:pt x="904775" y="846501"/>
                </a:lnTo>
                <a:lnTo>
                  <a:pt x="904775" y="1126167"/>
                </a:lnTo>
                <a:lnTo>
                  <a:pt x="682251" y="1126167"/>
                </a:lnTo>
                <a:lnTo>
                  <a:pt x="679891" y="1149579"/>
                </a:lnTo>
                <a:cubicBezTo>
                  <a:pt x="660146" y="1246072"/>
                  <a:pt x="574768" y="1318658"/>
                  <a:pt x="472437" y="1318658"/>
                </a:cubicBezTo>
                <a:cubicBezTo>
                  <a:pt x="370106" y="1318658"/>
                  <a:pt x="284729" y="1246072"/>
                  <a:pt x="264983" y="1149579"/>
                </a:cubicBezTo>
                <a:lnTo>
                  <a:pt x="262623" y="1126167"/>
                </a:lnTo>
                <a:lnTo>
                  <a:pt x="0" y="1126167"/>
                </a:lnTo>
                <a:lnTo>
                  <a:pt x="0" y="903883"/>
                </a:lnTo>
                <a:lnTo>
                  <a:pt x="8823" y="904772"/>
                </a:lnTo>
                <a:cubicBezTo>
                  <a:pt x="125773" y="904772"/>
                  <a:pt x="220579" y="809966"/>
                  <a:pt x="220579" y="693016"/>
                </a:cubicBezTo>
                <a:cubicBezTo>
                  <a:pt x="220579" y="576066"/>
                  <a:pt x="125773" y="481260"/>
                  <a:pt x="8823" y="481260"/>
                </a:cubicBezTo>
                <a:lnTo>
                  <a:pt x="0" y="482150"/>
                </a:lnTo>
                <a:lnTo>
                  <a:pt x="0" y="221392"/>
                </a:lnTo>
                <a:lnTo>
                  <a:pt x="249622" y="221392"/>
                </a:lnTo>
                <a:lnTo>
                  <a:pt x="248650" y="211756"/>
                </a:lnTo>
                <a:cubicBezTo>
                  <a:pt x="248650" y="94806"/>
                  <a:pt x="343456" y="0"/>
                  <a:pt x="460406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94" name="Freihandform: Form 393">
            <a:extLst>
              <a:ext uri="{FF2B5EF4-FFF2-40B4-BE49-F238E27FC236}">
                <a16:creationId xmlns:a16="http://schemas.microsoft.com/office/drawing/2014/main" id="{F596C283-41D3-B86E-C7B7-5168C7341262}"/>
              </a:ext>
            </a:extLst>
          </p:cNvPr>
          <p:cNvSpPr/>
          <p:nvPr/>
        </p:nvSpPr>
        <p:spPr>
          <a:xfrm>
            <a:off x="2517411" y="4687501"/>
            <a:ext cx="1324662" cy="1145386"/>
          </a:xfrm>
          <a:custGeom>
            <a:avLst/>
            <a:gdLst>
              <a:gd name="connsiteX0" fmla="*/ 206944 w 1324662"/>
              <a:gd name="connsiteY0" fmla="*/ 0 h 1145386"/>
              <a:gd name="connsiteX1" fmla="*/ 469148 w 1324662"/>
              <a:gd name="connsiteY1" fmla="*/ 0 h 1145386"/>
              <a:gd name="connsiteX2" fmla="*/ 471508 w 1324662"/>
              <a:gd name="connsiteY2" fmla="*/ 23417 h 1145386"/>
              <a:gd name="connsiteX3" fmla="*/ 678962 w 1324662"/>
              <a:gd name="connsiteY3" fmla="*/ 192496 h 1145386"/>
              <a:gd name="connsiteX4" fmla="*/ 886416 w 1324662"/>
              <a:gd name="connsiteY4" fmla="*/ 23417 h 1145386"/>
              <a:gd name="connsiteX5" fmla="*/ 888777 w 1324662"/>
              <a:gd name="connsiteY5" fmla="*/ 0 h 1145386"/>
              <a:gd name="connsiteX6" fmla="*/ 1111719 w 1324662"/>
              <a:gd name="connsiteY6" fmla="*/ 0 h 1145386"/>
              <a:gd name="connsiteX7" fmla="*/ 1111719 w 1324662"/>
              <a:gd name="connsiteY7" fmla="*/ 298483 h 1145386"/>
              <a:gd name="connsiteX8" fmla="*/ 1112906 w 1324662"/>
              <a:gd name="connsiteY8" fmla="*/ 298363 h 1145386"/>
              <a:gd name="connsiteX9" fmla="*/ 1324662 w 1324662"/>
              <a:gd name="connsiteY9" fmla="*/ 510119 h 1145386"/>
              <a:gd name="connsiteX10" fmla="*/ 1112906 w 1324662"/>
              <a:gd name="connsiteY10" fmla="*/ 721875 h 1145386"/>
              <a:gd name="connsiteX11" fmla="*/ 1111719 w 1324662"/>
              <a:gd name="connsiteY11" fmla="*/ 721756 h 1145386"/>
              <a:gd name="connsiteX12" fmla="*/ 1111719 w 1324662"/>
              <a:gd name="connsiteY12" fmla="*/ 904775 h 1145386"/>
              <a:gd name="connsiteX13" fmla="*/ 868980 w 1324662"/>
              <a:gd name="connsiteY13" fmla="*/ 904775 h 1145386"/>
              <a:gd name="connsiteX14" fmla="*/ 871889 w 1324662"/>
              <a:gd name="connsiteY14" fmla="*/ 933630 h 1145386"/>
              <a:gd name="connsiteX15" fmla="*/ 660133 w 1324662"/>
              <a:gd name="connsiteY15" fmla="*/ 1145386 h 1145386"/>
              <a:gd name="connsiteX16" fmla="*/ 448377 w 1324662"/>
              <a:gd name="connsiteY16" fmla="*/ 933630 h 1145386"/>
              <a:gd name="connsiteX17" fmla="*/ 451286 w 1324662"/>
              <a:gd name="connsiteY17" fmla="*/ 904775 h 1145386"/>
              <a:gd name="connsiteX18" fmla="*/ 206944 w 1324662"/>
              <a:gd name="connsiteY18" fmla="*/ 904775 h 1145386"/>
              <a:gd name="connsiteX19" fmla="*/ 206944 w 1324662"/>
              <a:gd name="connsiteY19" fmla="*/ 625148 h 1145386"/>
              <a:gd name="connsiteX20" fmla="*/ 169080 w 1324662"/>
              <a:gd name="connsiteY20" fmla="*/ 621331 h 1145386"/>
              <a:gd name="connsiteX21" fmla="*/ 0 w 1324662"/>
              <a:gd name="connsiteY21" fmla="*/ 413877 h 1145386"/>
              <a:gd name="connsiteX22" fmla="*/ 169080 w 1324662"/>
              <a:gd name="connsiteY22" fmla="*/ 206423 h 1145386"/>
              <a:gd name="connsiteX23" fmla="*/ 206944 w 1324662"/>
              <a:gd name="connsiteY23" fmla="*/ 202606 h 114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4662" h="1145386">
                <a:moveTo>
                  <a:pt x="206944" y="0"/>
                </a:moveTo>
                <a:lnTo>
                  <a:pt x="469148" y="0"/>
                </a:lnTo>
                <a:lnTo>
                  <a:pt x="471508" y="23417"/>
                </a:lnTo>
                <a:cubicBezTo>
                  <a:pt x="491254" y="119910"/>
                  <a:pt x="576631" y="192496"/>
                  <a:pt x="678962" y="192496"/>
                </a:cubicBezTo>
                <a:cubicBezTo>
                  <a:pt x="781293" y="192496"/>
                  <a:pt x="866671" y="119910"/>
                  <a:pt x="886416" y="23417"/>
                </a:cubicBezTo>
                <a:lnTo>
                  <a:pt x="888777" y="0"/>
                </a:lnTo>
                <a:lnTo>
                  <a:pt x="1111719" y="0"/>
                </a:lnTo>
                <a:lnTo>
                  <a:pt x="1111719" y="298483"/>
                </a:lnTo>
                <a:lnTo>
                  <a:pt x="1112906" y="298363"/>
                </a:lnTo>
                <a:cubicBezTo>
                  <a:pt x="1229856" y="298363"/>
                  <a:pt x="1324662" y="393169"/>
                  <a:pt x="1324662" y="510119"/>
                </a:cubicBezTo>
                <a:cubicBezTo>
                  <a:pt x="1324662" y="627069"/>
                  <a:pt x="1229856" y="721875"/>
                  <a:pt x="1112906" y="721875"/>
                </a:cubicBezTo>
                <a:lnTo>
                  <a:pt x="1111719" y="721756"/>
                </a:lnTo>
                <a:lnTo>
                  <a:pt x="1111719" y="904775"/>
                </a:lnTo>
                <a:lnTo>
                  <a:pt x="868980" y="904775"/>
                </a:lnTo>
                <a:lnTo>
                  <a:pt x="871889" y="933630"/>
                </a:lnTo>
                <a:cubicBezTo>
                  <a:pt x="871889" y="1050580"/>
                  <a:pt x="777083" y="1145386"/>
                  <a:pt x="660133" y="1145386"/>
                </a:cubicBezTo>
                <a:cubicBezTo>
                  <a:pt x="543183" y="1145386"/>
                  <a:pt x="448377" y="1050580"/>
                  <a:pt x="448377" y="933630"/>
                </a:cubicBezTo>
                <a:lnTo>
                  <a:pt x="451286" y="904775"/>
                </a:lnTo>
                <a:lnTo>
                  <a:pt x="206944" y="904775"/>
                </a:lnTo>
                <a:lnTo>
                  <a:pt x="206944" y="625148"/>
                </a:lnTo>
                <a:lnTo>
                  <a:pt x="169080" y="621331"/>
                </a:lnTo>
                <a:cubicBezTo>
                  <a:pt x="72586" y="601586"/>
                  <a:pt x="0" y="516208"/>
                  <a:pt x="0" y="413877"/>
                </a:cubicBezTo>
                <a:cubicBezTo>
                  <a:pt x="0" y="311546"/>
                  <a:pt x="72586" y="226169"/>
                  <a:pt x="169080" y="206423"/>
                </a:cubicBezTo>
                <a:lnTo>
                  <a:pt x="206944" y="202606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06" name="Freihandform: Form 405">
            <a:extLst>
              <a:ext uri="{FF2B5EF4-FFF2-40B4-BE49-F238E27FC236}">
                <a16:creationId xmlns:a16="http://schemas.microsoft.com/office/drawing/2014/main" id="{44469DE4-983F-9F5A-0715-4829CB454449}"/>
              </a:ext>
            </a:extLst>
          </p:cNvPr>
          <p:cNvSpPr/>
          <p:nvPr/>
        </p:nvSpPr>
        <p:spPr>
          <a:xfrm>
            <a:off x="3921006" y="4742053"/>
            <a:ext cx="1108518" cy="904775"/>
          </a:xfrm>
          <a:custGeom>
            <a:avLst/>
            <a:gdLst>
              <a:gd name="connsiteX0" fmla="*/ 0 w 1108518"/>
              <a:gd name="connsiteY0" fmla="*/ 0 h 904775"/>
              <a:gd name="connsiteX1" fmla="*/ 243538 w 1108518"/>
              <a:gd name="connsiteY1" fmla="*/ 0 h 904775"/>
              <a:gd name="connsiteX2" fmla="*/ 240629 w 1108518"/>
              <a:gd name="connsiteY2" fmla="*/ 28858 h 904775"/>
              <a:gd name="connsiteX3" fmla="*/ 452385 w 1108518"/>
              <a:gd name="connsiteY3" fmla="*/ 240614 h 904775"/>
              <a:gd name="connsiteX4" fmla="*/ 664141 w 1108518"/>
              <a:gd name="connsiteY4" fmla="*/ 28858 h 904775"/>
              <a:gd name="connsiteX5" fmla="*/ 661232 w 1108518"/>
              <a:gd name="connsiteY5" fmla="*/ 0 h 904775"/>
              <a:gd name="connsiteX6" fmla="*/ 904775 w 1108518"/>
              <a:gd name="connsiteY6" fmla="*/ 0 h 904775"/>
              <a:gd name="connsiteX7" fmla="*/ 904775 w 1108518"/>
              <a:gd name="connsiteY7" fmla="*/ 240899 h 904775"/>
              <a:gd name="connsiteX8" fmla="*/ 901951 w 1108518"/>
              <a:gd name="connsiteY8" fmla="*/ 240614 h 904775"/>
              <a:gd name="connsiteX9" fmla="*/ 899377 w 1108518"/>
              <a:gd name="connsiteY9" fmla="*/ 240874 h 904775"/>
              <a:gd name="connsiteX10" fmla="*/ 939439 w 1108518"/>
              <a:gd name="connsiteY10" fmla="*/ 244912 h 904775"/>
              <a:gd name="connsiteX11" fmla="*/ 1108518 w 1108518"/>
              <a:gd name="connsiteY11" fmla="*/ 452366 h 904775"/>
              <a:gd name="connsiteX12" fmla="*/ 939439 w 1108518"/>
              <a:gd name="connsiteY12" fmla="*/ 659820 h 904775"/>
              <a:gd name="connsiteX13" fmla="*/ 899337 w 1108518"/>
              <a:gd name="connsiteY13" fmla="*/ 663863 h 904775"/>
              <a:gd name="connsiteX14" fmla="*/ 901951 w 1108518"/>
              <a:gd name="connsiteY14" fmla="*/ 664126 h 904775"/>
              <a:gd name="connsiteX15" fmla="*/ 904775 w 1108518"/>
              <a:gd name="connsiteY15" fmla="*/ 663842 h 904775"/>
              <a:gd name="connsiteX16" fmla="*/ 904775 w 1108518"/>
              <a:gd name="connsiteY16" fmla="*/ 904775 h 904775"/>
              <a:gd name="connsiteX17" fmla="*/ 674619 w 1108518"/>
              <a:gd name="connsiteY17" fmla="*/ 904775 h 904775"/>
              <a:gd name="connsiteX18" fmla="*/ 672255 w 1108518"/>
              <a:gd name="connsiteY18" fmla="*/ 881328 h 904775"/>
              <a:gd name="connsiteX19" fmla="*/ 464801 w 1108518"/>
              <a:gd name="connsiteY19" fmla="*/ 712248 h 904775"/>
              <a:gd name="connsiteX20" fmla="*/ 257347 w 1108518"/>
              <a:gd name="connsiteY20" fmla="*/ 881328 h 904775"/>
              <a:gd name="connsiteX21" fmla="*/ 254984 w 1108518"/>
              <a:gd name="connsiteY21" fmla="*/ 904775 h 904775"/>
              <a:gd name="connsiteX22" fmla="*/ 0 w 1108518"/>
              <a:gd name="connsiteY22" fmla="*/ 904775 h 904775"/>
              <a:gd name="connsiteX23" fmla="*/ 0 w 1108518"/>
              <a:gd name="connsiteY23" fmla="*/ 721793 h 904775"/>
              <a:gd name="connsiteX24" fmla="*/ 802 w 1108518"/>
              <a:gd name="connsiteY24" fmla="*/ 721874 h 904775"/>
              <a:gd name="connsiteX25" fmla="*/ 212558 w 1108518"/>
              <a:gd name="connsiteY25" fmla="*/ 510118 h 904775"/>
              <a:gd name="connsiteX26" fmla="*/ 802 w 1108518"/>
              <a:gd name="connsiteY26" fmla="*/ 298362 h 904775"/>
              <a:gd name="connsiteX27" fmla="*/ 0 w 1108518"/>
              <a:gd name="connsiteY27" fmla="*/ 298443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08518" h="904775">
                <a:moveTo>
                  <a:pt x="0" y="0"/>
                </a:moveTo>
                <a:lnTo>
                  <a:pt x="243538" y="0"/>
                </a:lnTo>
                <a:lnTo>
                  <a:pt x="240629" y="28858"/>
                </a:lnTo>
                <a:cubicBezTo>
                  <a:pt x="240629" y="145808"/>
                  <a:pt x="335435" y="240614"/>
                  <a:pt x="452385" y="240614"/>
                </a:cubicBezTo>
                <a:cubicBezTo>
                  <a:pt x="569335" y="240614"/>
                  <a:pt x="664141" y="145808"/>
                  <a:pt x="664141" y="28858"/>
                </a:cubicBezTo>
                <a:lnTo>
                  <a:pt x="661232" y="0"/>
                </a:lnTo>
                <a:lnTo>
                  <a:pt x="904775" y="0"/>
                </a:lnTo>
                <a:lnTo>
                  <a:pt x="904775" y="240899"/>
                </a:lnTo>
                <a:lnTo>
                  <a:pt x="901951" y="240614"/>
                </a:lnTo>
                <a:lnTo>
                  <a:pt x="899377" y="240874"/>
                </a:lnTo>
                <a:lnTo>
                  <a:pt x="939439" y="244912"/>
                </a:lnTo>
                <a:cubicBezTo>
                  <a:pt x="1035932" y="264658"/>
                  <a:pt x="1108518" y="350035"/>
                  <a:pt x="1108518" y="452366"/>
                </a:cubicBezTo>
                <a:cubicBezTo>
                  <a:pt x="1108518" y="554698"/>
                  <a:pt x="1035932" y="640075"/>
                  <a:pt x="939439" y="659820"/>
                </a:cubicBezTo>
                <a:lnTo>
                  <a:pt x="899337" y="663863"/>
                </a:lnTo>
                <a:lnTo>
                  <a:pt x="901951" y="664126"/>
                </a:lnTo>
                <a:lnTo>
                  <a:pt x="904775" y="663842"/>
                </a:lnTo>
                <a:lnTo>
                  <a:pt x="904775" y="904775"/>
                </a:lnTo>
                <a:lnTo>
                  <a:pt x="674619" y="904775"/>
                </a:lnTo>
                <a:lnTo>
                  <a:pt x="672255" y="881328"/>
                </a:lnTo>
                <a:cubicBezTo>
                  <a:pt x="652510" y="784834"/>
                  <a:pt x="567133" y="712248"/>
                  <a:pt x="464801" y="712248"/>
                </a:cubicBezTo>
                <a:cubicBezTo>
                  <a:pt x="362470" y="712248"/>
                  <a:pt x="277093" y="784834"/>
                  <a:pt x="257347" y="881328"/>
                </a:cubicBezTo>
                <a:lnTo>
                  <a:pt x="254984" y="904775"/>
                </a:lnTo>
                <a:lnTo>
                  <a:pt x="0" y="904775"/>
                </a:lnTo>
                <a:lnTo>
                  <a:pt x="0" y="721793"/>
                </a:lnTo>
                <a:lnTo>
                  <a:pt x="802" y="721874"/>
                </a:lnTo>
                <a:cubicBezTo>
                  <a:pt x="117752" y="721874"/>
                  <a:pt x="212558" y="627068"/>
                  <a:pt x="212558" y="510118"/>
                </a:cubicBezTo>
                <a:cubicBezTo>
                  <a:pt x="212558" y="393168"/>
                  <a:pt x="117752" y="298362"/>
                  <a:pt x="802" y="298362"/>
                </a:cubicBezTo>
                <a:lnTo>
                  <a:pt x="0" y="298443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07" name="Freihandform: Form 406">
            <a:extLst>
              <a:ext uri="{FF2B5EF4-FFF2-40B4-BE49-F238E27FC236}">
                <a16:creationId xmlns:a16="http://schemas.microsoft.com/office/drawing/2014/main" id="{352680A2-867B-9E5B-B232-8AE450A90481}"/>
              </a:ext>
            </a:extLst>
          </p:cNvPr>
          <p:cNvSpPr/>
          <p:nvPr/>
        </p:nvSpPr>
        <p:spPr>
          <a:xfrm>
            <a:off x="5041335" y="4437237"/>
            <a:ext cx="904775" cy="1328285"/>
          </a:xfrm>
          <a:custGeom>
            <a:avLst/>
            <a:gdLst>
              <a:gd name="connsiteX0" fmla="*/ 463612 w 904775"/>
              <a:gd name="connsiteY0" fmla="*/ 0 h 1328285"/>
              <a:gd name="connsiteX1" fmla="*/ 671066 w 904775"/>
              <a:gd name="connsiteY1" fmla="*/ 169079 h 1328285"/>
              <a:gd name="connsiteX2" fmla="*/ 673430 w 904775"/>
              <a:gd name="connsiteY2" fmla="*/ 192525 h 1328285"/>
              <a:gd name="connsiteX3" fmla="*/ 904775 w 904775"/>
              <a:gd name="connsiteY3" fmla="*/ 192525 h 1328285"/>
              <a:gd name="connsiteX4" fmla="*/ 904775 w 904775"/>
              <a:gd name="connsiteY4" fmla="*/ 434678 h 1328285"/>
              <a:gd name="connsiteX5" fmla="*/ 897139 w 904775"/>
              <a:gd name="connsiteY5" fmla="*/ 433136 h 1328285"/>
              <a:gd name="connsiteX6" fmla="*/ 685383 w 904775"/>
              <a:gd name="connsiteY6" fmla="*/ 644892 h 1328285"/>
              <a:gd name="connsiteX7" fmla="*/ 897139 w 904775"/>
              <a:gd name="connsiteY7" fmla="*/ 856648 h 1328285"/>
              <a:gd name="connsiteX8" fmla="*/ 904775 w 904775"/>
              <a:gd name="connsiteY8" fmla="*/ 855107 h 1328285"/>
              <a:gd name="connsiteX9" fmla="*/ 904775 w 904775"/>
              <a:gd name="connsiteY9" fmla="*/ 1097300 h 1328285"/>
              <a:gd name="connsiteX10" fmla="*/ 683061 w 904775"/>
              <a:gd name="connsiteY10" fmla="*/ 1097300 h 1328285"/>
              <a:gd name="connsiteX11" fmla="*/ 684999 w 904775"/>
              <a:gd name="connsiteY11" fmla="*/ 1116529 h 1328285"/>
              <a:gd name="connsiteX12" fmla="*/ 473243 w 904775"/>
              <a:gd name="connsiteY12" fmla="*/ 1328285 h 1328285"/>
              <a:gd name="connsiteX13" fmla="*/ 261487 w 904775"/>
              <a:gd name="connsiteY13" fmla="*/ 1116529 h 1328285"/>
              <a:gd name="connsiteX14" fmla="*/ 263426 w 904775"/>
              <a:gd name="connsiteY14" fmla="*/ 1097300 h 1328285"/>
              <a:gd name="connsiteX15" fmla="*/ 0 w 904775"/>
              <a:gd name="connsiteY15" fmla="*/ 1097300 h 1328285"/>
              <a:gd name="connsiteX16" fmla="*/ 0 w 904775"/>
              <a:gd name="connsiteY16" fmla="*/ 856003 h 1328285"/>
              <a:gd name="connsiteX17" fmla="*/ 79216 w 904775"/>
              <a:gd name="connsiteY17" fmla="*/ 840010 h 1328285"/>
              <a:gd name="connsiteX18" fmla="*/ 208547 w 904775"/>
              <a:gd name="connsiteY18" fmla="*/ 644895 h 1328285"/>
              <a:gd name="connsiteX19" fmla="*/ 79216 w 904775"/>
              <a:gd name="connsiteY19" fmla="*/ 449780 h 1328285"/>
              <a:gd name="connsiteX20" fmla="*/ 0 w 904775"/>
              <a:gd name="connsiteY20" fmla="*/ 433787 h 1328285"/>
              <a:gd name="connsiteX21" fmla="*/ 0 w 904775"/>
              <a:gd name="connsiteY21" fmla="*/ 192525 h 1328285"/>
              <a:gd name="connsiteX22" fmla="*/ 253795 w 904775"/>
              <a:gd name="connsiteY22" fmla="*/ 192525 h 1328285"/>
              <a:gd name="connsiteX23" fmla="*/ 256158 w 904775"/>
              <a:gd name="connsiteY23" fmla="*/ 169079 h 1328285"/>
              <a:gd name="connsiteX24" fmla="*/ 463612 w 904775"/>
              <a:gd name="connsiteY24" fmla="*/ 0 h 132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28285">
                <a:moveTo>
                  <a:pt x="463612" y="0"/>
                </a:moveTo>
                <a:cubicBezTo>
                  <a:pt x="565944" y="0"/>
                  <a:pt x="651321" y="72586"/>
                  <a:pt x="671066" y="169079"/>
                </a:cubicBezTo>
                <a:lnTo>
                  <a:pt x="673430" y="192525"/>
                </a:lnTo>
                <a:lnTo>
                  <a:pt x="904775" y="192525"/>
                </a:lnTo>
                <a:lnTo>
                  <a:pt x="904775" y="434678"/>
                </a:lnTo>
                <a:lnTo>
                  <a:pt x="897139" y="433136"/>
                </a:lnTo>
                <a:cubicBezTo>
                  <a:pt x="780189" y="433136"/>
                  <a:pt x="685383" y="527942"/>
                  <a:pt x="685383" y="644892"/>
                </a:cubicBezTo>
                <a:cubicBezTo>
                  <a:pt x="685383" y="761842"/>
                  <a:pt x="780189" y="856648"/>
                  <a:pt x="897139" y="856648"/>
                </a:cubicBezTo>
                <a:lnTo>
                  <a:pt x="904775" y="855107"/>
                </a:lnTo>
                <a:lnTo>
                  <a:pt x="904775" y="1097300"/>
                </a:lnTo>
                <a:lnTo>
                  <a:pt x="683061" y="1097300"/>
                </a:lnTo>
                <a:lnTo>
                  <a:pt x="684999" y="1116529"/>
                </a:lnTo>
                <a:cubicBezTo>
                  <a:pt x="684999" y="1233479"/>
                  <a:pt x="590193" y="1328285"/>
                  <a:pt x="473243" y="1328285"/>
                </a:cubicBezTo>
                <a:cubicBezTo>
                  <a:pt x="356293" y="1328285"/>
                  <a:pt x="261487" y="1233479"/>
                  <a:pt x="261487" y="1116529"/>
                </a:cubicBezTo>
                <a:lnTo>
                  <a:pt x="263426" y="1097300"/>
                </a:lnTo>
                <a:lnTo>
                  <a:pt x="0" y="1097300"/>
                </a:lnTo>
                <a:lnTo>
                  <a:pt x="0" y="856003"/>
                </a:lnTo>
                <a:lnTo>
                  <a:pt x="79216" y="840010"/>
                </a:lnTo>
                <a:cubicBezTo>
                  <a:pt x="155219" y="807864"/>
                  <a:pt x="208547" y="732608"/>
                  <a:pt x="208547" y="644895"/>
                </a:cubicBezTo>
                <a:cubicBezTo>
                  <a:pt x="208547" y="557183"/>
                  <a:pt x="155219" y="481926"/>
                  <a:pt x="79216" y="449780"/>
                </a:cubicBezTo>
                <a:lnTo>
                  <a:pt x="0" y="433787"/>
                </a:lnTo>
                <a:lnTo>
                  <a:pt x="0" y="192525"/>
                </a:lnTo>
                <a:lnTo>
                  <a:pt x="253795" y="192525"/>
                </a:lnTo>
                <a:lnTo>
                  <a:pt x="256158" y="169079"/>
                </a:lnTo>
                <a:cubicBezTo>
                  <a:pt x="275904" y="72586"/>
                  <a:pt x="361281" y="0"/>
                  <a:pt x="463612" y="0"/>
                </a:cubicBez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10" name="Freihandform: Form 409">
            <a:extLst>
              <a:ext uri="{FF2B5EF4-FFF2-40B4-BE49-F238E27FC236}">
                <a16:creationId xmlns:a16="http://schemas.microsoft.com/office/drawing/2014/main" id="{1D84B03D-0D65-6D86-44CE-F3C473466839}"/>
              </a:ext>
            </a:extLst>
          </p:cNvPr>
          <p:cNvSpPr/>
          <p:nvPr/>
        </p:nvSpPr>
        <p:spPr>
          <a:xfrm>
            <a:off x="5973092" y="4716365"/>
            <a:ext cx="1352340" cy="1135759"/>
          </a:xfrm>
          <a:custGeom>
            <a:avLst/>
            <a:gdLst>
              <a:gd name="connsiteX0" fmla="*/ 219777 w 1352340"/>
              <a:gd name="connsiteY0" fmla="*/ 0 h 1135759"/>
              <a:gd name="connsiteX1" fmla="*/ 473323 w 1352340"/>
              <a:gd name="connsiteY1" fmla="*/ 0 h 1135759"/>
              <a:gd name="connsiteX2" fmla="*/ 470414 w 1352340"/>
              <a:gd name="connsiteY2" fmla="*/ 28857 h 1135759"/>
              <a:gd name="connsiteX3" fmla="*/ 682170 w 1352340"/>
              <a:gd name="connsiteY3" fmla="*/ 240613 h 1135759"/>
              <a:gd name="connsiteX4" fmla="*/ 893926 w 1352340"/>
              <a:gd name="connsiteY4" fmla="*/ 28857 h 1135759"/>
              <a:gd name="connsiteX5" fmla="*/ 891017 w 1352340"/>
              <a:gd name="connsiteY5" fmla="*/ 0 h 1135759"/>
              <a:gd name="connsiteX6" fmla="*/ 1124552 w 1352340"/>
              <a:gd name="connsiteY6" fmla="*/ 0 h 1135759"/>
              <a:gd name="connsiteX7" fmla="*/ 1124552 w 1352340"/>
              <a:gd name="connsiteY7" fmla="*/ 242229 h 1135759"/>
              <a:gd name="connsiteX8" fmla="*/ 1140584 w 1352340"/>
              <a:gd name="connsiteY8" fmla="*/ 240613 h 1135759"/>
              <a:gd name="connsiteX9" fmla="*/ 1352340 w 1352340"/>
              <a:gd name="connsiteY9" fmla="*/ 452369 h 1135759"/>
              <a:gd name="connsiteX10" fmla="*/ 1140584 w 1352340"/>
              <a:gd name="connsiteY10" fmla="*/ 664125 h 1135759"/>
              <a:gd name="connsiteX11" fmla="*/ 1124552 w 1352340"/>
              <a:gd name="connsiteY11" fmla="*/ 662509 h 1135759"/>
              <a:gd name="connsiteX12" fmla="*/ 1124552 w 1352340"/>
              <a:gd name="connsiteY12" fmla="*/ 904775 h 1135759"/>
              <a:gd name="connsiteX13" fmla="*/ 892812 w 1352340"/>
              <a:gd name="connsiteY13" fmla="*/ 904775 h 1135759"/>
              <a:gd name="connsiteX14" fmla="*/ 894750 w 1352340"/>
              <a:gd name="connsiteY14" fmla="*/ 924003 h 1135759"/>
              <a:gd name="connsiteX15" fmla="*/ 682994 w 1352340"/>
              <a:gd name="connsiteY15" fmla="*/ 1135759 h 1135759"/>
              <a:gd name="connsiteX16" fmla="*/ 471238 w 1352340"/>
              <a:gd name="connsiteY16" fmla="*/ 924003 h 1135759"/>
              <a:gd name="connsiteX17" fmla="*/ 473177 w 1352340"/>
              <a:gd name="connsiteY17" fmla="*/ 904775 h 1135759"/>
              <a:gd name="connsiteX18" fmla="*/ 219777 w 1352340"/>
              <a:gd name="connsiteY18" fmla="*/ 904775 h 1135759"/>
              <a:gd name="connsiteX19" fmla="*/ 219777 w 1352340"/>
              <a:gd name="connsiteY19" fmla="*/ 663314 h 1135759"/>
              <a:gd name="connsiteX20" fmla="*/ 211756 w 1352340"/>
              <a:gd name="connsiteY20" fmla="*/ 664122 h 1135759"/>
              <a:gd name="connsiteX21" fmla="*/ 0 w 1352340"/>
              <a:gd name="connsiteY21" fmla="*/ 452366 h 1135759"/>
              <a:gd name="connsiteX22" fmla="*/ 211756 w 1352340"/>
              <a:gd name="connsiteY22" fmla="*/ 240610 h 1135759"/>
              <a:gd name="connsiteX23" fmla="*/ 219777 w 1352340"/>
              <a:gd name="connsiteY23" fmla="*/ 241419 h 113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52340" h="1135759">
                <a:moveTo>
                  <a:pt x="219777" y="0"/>
                </a:moveTo>
                <a:lnTo>
                  <a:pt x="473323" y="0"/>
                </a:lnTo>
                <a:lnTo>
                  <a:pt x="470414" y="28857"/>
                </a:lnTo>
                <a:cubicBezTo>
                  <a:pt x="470414" y="145807"/>
                  <a:pt x="565220" y="240613"/>
                  <a:pt x="682170" y="240613"/>
                </a:cubicBezTo>
                <a:cubicBezTo>
                  <a:pt x="799120" y="240613"/>
                  <a:pt x="893926" y="145807"/>
                  <a:pt x="893926" y="28857"/>
                </a:cubicBezTo>
                <a:lnTo>
                  <a:pt x="891017" y="0"/>
                </a:lnTo>
                <a:lnTo>
                  <a:pt x="1124552" y="0"/>
                </a:lnTo>
                <a:lnTo>
                  <a:pt x="1124552" y="242229"/>
                </a:lnTo>
                <a:lnTo>
                  <a:pt x="1140584" y="240613"/>
                </a:lnTo>
                <a:cubicBezTo>
                  <a:pt x="1257534" y="240613"/>
                  <a:pt x="1352340" y="335419"/>
                  <a:pt x="1352340" y="452369"/>
                </a:cubicBezTo>
                <a:cubicBezTo>
                  <a:pt x="1352340" y="569319"/>
                  <a:pt x="1257534" y="664125"/>
                  <a:pt x="1140584" y="664125"/>
                </a:cubicBezTo>
                <a:lnTo>
                  <a:pt x="1124552" y="662509"/>
                </a:lnTo>
                <a:lnTo>
                  <a:pt x="1124552" y="904775"/>
                </a:lnTo>
                <a:lnTo>
                  <a:pt x="892812" y="904775"/>
                </a:lnTo>
                <a:lnTo>
                  <a:pt x="894750" y="924003"/>
                </a:lnTo>
                <a:cubicBezTo>
                  <a:pt x="894750" y="1040953"/>
                  <a:pt x="799944" y="1135759"/>
                  <a:pt x="682994" y="1135759"/>
                </a:cubicBezTo>
                <a:cubicBezTo>
                  <a:pt x="566044" y="1135759"/>
                  <a:pt x="471238" y="1040953"/>
                  <a:pt x="471238" y="924003"/>
                </a:cubicBezTo>
                <a:lnTo>
                  <a:pt x="473177" y="904775"/>
                </a:lnTo>
                <a:lnTo>
                  <a:pt x="219777" y="904775"/>
                </a:lnTo>
                <a:lnTo>
                  <a:pt x="219777" y="663314"/>
                </a:lnTo>
                <a:lnTo>
                  <a:pt x="211756" y="664122"/>
                </a:lnTo>
                <a:cubicBezTo>
                  <a:pt x="94806" y="664122"/>
                  <a:pt x="0" y="569316"/>
                  <a:pt x="0" y="452366"/>
                </a:cubicBezTo>
                <a:cubicBezTo>
                  <a:pt x="0" y="335416"/>
                  <a:pt x="94806" y="240610"/>
                  <a:pt x="211756" y="240610"/>
                </a:cubicBezTo>
                <a:lnTo>
                  <a:pt x="219777" y="241419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47" name="Freihandform: Form 446">
            <a:extLst>
              <a:ext uri="{FF2B5EF4-FFF2-40B4-BE49-F238E27FC236}">
                <a16:creationId xmlns:a16="http://schemas.microsoft.com/office/drawing/2014/main" id="{B5E0B7B8-7A46-C6D1-87E9-3E07462EC242}"/>
              </a:ext>
            </a:extLst>
          </p:cNvPr>
          <p:cNvSpPr/>
          <p:nvPr/>
        </p:nvSpPr>
        <p:spPr>
          <a:xfrm>
            <a:off x="7292371" y="4514216"/>
            <a:ext cx="904775" cy="1347554"/>
          </a:xfrm>
          <a:custGeom>
            <a:avLst/>
            <a:gdLst>
              <a:gd name="connsiteX0" fmla="*/ 482852 w 904775"/>
              <a:gd name="connsiteY0" fmla="*/ 0 h 1347554"/>
              <a:gd name="connsiteX1" fmla="*/ 690306 w 904775"/>
              <a:gd name="connsiteY1" fmla="*/ 169079 h 1347554"/>
              <a:gd name="connsiteX2" fmla="*/ 692670 w 904775"/>
              <a:gd name="connsiteY2" fmla="*/ 192524 h 1347554"/>
              <a:gd name="connsiteX3" fmla="*/ 904775 w 904775"/>
              <a:gd name="connsiteY3" fmla="*/ 192524 h 1347554"/>
              <a:gd name="connsiteX4" fmla="*/ 904775 w 904775"/>
              <a:gd name="connsiteY4" fmla="*/ 504092 h 1347554"/>
              <a:gd name="connsiteX5" fmla="*/ 839988 w 904775"/>
              <a:gd name="connsiteY5" fmla="*/ 517172 h 1347554"/>
              <a:gd name="connsiteX6" fmla="*/ 710657 w 904775"/>
              <a:gd name="connsiteY6" fmla="*/ 712287 h 1347554"/>
              <a:gd name="connsiteX7" fmla="*/ 839988 w 904775"/>
              <a:gd name="connsiteY7" fmla="*/ 907402 h 1347554"/>
              <a:gd name="connsiteX8" fmla="*/ 904775 w 904775"/>
              <a:gd name="connsiteY8" fmla="*/ 920482 h 1347554"/>
              <a:gd name="connsiteX9" fmla="*/ 904775 w 904775"/>
              <a:gd name="connsiteY9" fmla="*/ 1097299 h 1347554"/>
              <a:gd name="connsiteX10" fmla="*/ 668282 w 904775"/>
              <a:gd name="connsiteY10" fmla="*/ 1097299 h 1347554"/>
              <a:gd name="connsiteX11" fmla="*/ 672163 w 904775"/>
              <a:gd name="connsiteY11" fmla="*/ 1135798 h 1347554"/>
              <a:gd name="connsiteX12" fmla="*/ 460407 w 904775"/>
              <a:gd name="connsiteY12" fmla="*/ 1347554 h 1347554"/>
              <a:gd name="connsiteX13" fmla="*/ 248651 w 904775"/>
              <a:gd name="connsiteY13" fmla="*/ 1135798 h 1347554"/>
              <a:gd name="connsiteX14" fmla="*/ 252532 w 904775"/>
              <a:gd name="connsiteY14" fmla="*/ 1097299 h 1347554"/>
              <a:gd name="connsiteX15" fmla="*/ 0 w 904775"/>
              <a:gd name="connsiteY15" fmla="*/ 1097299 h 1347554"/>
              <a:gd name="connsiteX16" fmla="*/ 0 w 904775"/>
              <a:gd name="connsiteY16" fmla="*/ 856004 h 1347554"/>
              <a:gd name="connsiteX17" fmla="*/ 6413 w 904775"/>
              <a:gd name="connsiteY17" fmla="*/ 856650 h 1347554"/>
              <a:gd name="connsiteX18" fmla="*/ 218169 w 904775"/>
              <a:gd name="connsiteY18" fmla="*/ 644894 h 1347554"/>
              <a:gd name="connsiteX19" fmla="*/ 6413 w 904775"/>
              <a:gd name="connsiteY19" fmla="*/ 433138 h 1347554"/>
              <a:gd name="connsiteX20" fmla="*/ 0 w 904775"/>
              <a:gd name="connsiteY20" fmla="*/ 433785 h 1347554"/>
              <a:gd name="connsiteX21" fmla="*/ 0 w 904775"/>
              <a:gd name="connsiteY21" fmla="*/ 192524 h 1347554"/>
              <a:gd name="connsiteX22" fmla="*/ 273035 w 904775"/>
              <a:gd name="connsiteY22" fmla="*/ 192524 h 1347554"/>
              <a:gd name="connsiteX23" fmla="*/ 275398 w 904775"/>
              <a:gd name="connsiteY23" fmla="*/ 169079 h 1347554"/>
              <a:gd name="connsiteX24" fmla="*/ 482852 w 904775"/>
              <a:gd name="connsiteY24" fmla="*/ 0 h 134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347554">
                <a:moveTo>
                  <a:pt x="482852" y="0"/>
                </a:moveTo>
                <a:cubicBezTo>
                  <a:pt x="585184" y="0"/>
                  <a:pt x="670561" y="72586"/>
                  <a:pt x="690306" y="169079"/>
                </a:cubicBezTo>
                <a:lnTo>
                  <a:pt x="692670" y="192524"/>
                </a:lnTo>
                <a:lnTo>
                  <a:pt x="904775" y="192524"/>
                </a:lnTo>
                <a:lnTo>
                  <a:pt x="904775" y="504092"/>
                </a:lnTo>
                <a:lnTo>
                  <a:pt x="839988" y="517172"/>
                </a:lnTo>
                <a:cubicBezTo>
                  <a:pt x="763986" y="549318"/>
                  <a:pt x="710657" y="624575"/>
                  <a:pt x="710657" y="712287"/>
                </a:cubicBezTo>
                <a:cubicBezTo>
                  <a:pt x="710657" y="800000"/>
                  <a:pt x="763986" y="875256"/>
                  <a:pt x="839988" y="907402"/>
                </a:cubicBezTo>
                <a:lnTo>
                  <a:pt x="904775" y="920482"/>
                </a:lnTo>
                <a:lnTo>
                  <a:pt x="904775" y="1097299"/>
                </a:lnTo>
                <a:lnTo>
                  <a:pt x="668282" y="1097299"/>
                </a:lnTo>
                <a:lnTo>
                  <a:pt x="672163" y="1135798"/>
                </a:lnTo>
                <a:cubicBezTo>
                  <a:pt x="672163" y="1252748"/>
                  <a:pt x="577357" y="1347554"/>
                  <a:pt x="460407" y="1347554"/>
                </a:cubicBezTo>
                <a:cubicBezTo>
                  <a:pt x="343457" y="1347554"/>
                  <a:pt x="248651" y="1252748"/>
                  <a:pt x="248651" y="1135798"/>
                </a:cubicBezTo>
                <a:lnTo>
                  <a:pt x="252532" y="1097299"/>
                </a:lnTo>
                <a:lnTo>
                  <a:pt x="0" y="1097299"/>
                </a:lnTo>
                <a:lnTo>
                  <a:pt x="0" y="856004"/>
                </a:lnTo>
                <a:lnTo>
                  <a:pt x="6413" y="856650"/>
                </a:lnTo>
                <a:cubicBezTo>
                  <a:pt x="123363" y="856650"/>
                  <a:pt x="218169" y="761844"/>
                  <a:pt x="218169" y="644894"/>
                </a:cubicBezTo>
                <a:cubicBezTo>
                  <a:pt x="218169" y="527944"/>
                  <a:pt x="123363" y="433138"/>
                  <a:pt x="6413" y="433138"/>
                </a:cubicBezTo>
                <a:lnTo>
                  <a:pt x="0" y="433785"/>
                </a:lnTo>
                <a:lnTo>
                  <a:pt x="0" y="192524"/>
                </a:lnTo>
                <a:lnTo>
                  <a:pt x="273035" y="192524"/>
                </a:lnTo>
                <a:lnTo>
                  <a:pt x="275398" y="169079"/>
                </a:lnTo>
                <a:cubicBezTo>
                  <a:pt x="295144" y="72586"/>
                  <a:pt x="380521" y="0"/>
                  <a:pt x="482852" y="0"/>
                </a:cubicBez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51" name="Freihandform: Form 450">
            <a:extLst>
              <a:ext uri="{FF2B5EF4-FFF2-40B4-BE49-F238E27FC236}">
                <a16:creationId xmlns:a16="http://schemas.microsoft.com/office/drawing/2014/main" id="{3148AEA1-1C16-1689-CA59-711008335D98}"/>
              </a:ext>
            </a:extLst>
          </p:cNvPr>
          <p:cNvSpPr/>
          <p:nvPr/>
        </p:nvSpPr>
        <p:spPr>
          <a:xfrm>
            <a:off x="8264129" y="4706724"/>
            <a:ext cx="1353947" cy="904775"/>
          </a:xfrm>
          <a:custGeom>
            <a:avLst/>
            <a:gdLst>
              <a:gd name="connsiteX0" fmla="*/ 203736 w 1353947"/>
              <a:gd name="connsiteY0" fmla="*/ 0 h 904775"/>
              <a:gd name="connsiteX1" fmla="*/ 490227 w 1353947"/>
              <a:gd name="connsiteY1" fmla="*/ 0 h 904775"/>
              <a:gd name="connsiteX2" fmla="*/ 485556 w 1353947"/>
              <a:gd name="connsiteY2" fmla="*/ 15046 h 904775"/>
              <a:gd name="connsiteX3" fmla="*/ 481254 w 1353947"/>
              <a:gd name="connsiteY3" fmla="*/ 57722 h 904775"/>
              <a:gd name="connsiteX4" fmla="*/ 693010 w 1353947"/>
              <a:gd name="connsiteY4" fmla="*/ 269478 h 904775"/>
              <a:gd name="connsiteX5" fmla="*/ 904766 w 1353947"/>
              <a:gd name="connsiteY5" fmla="*/ 57722 h 904775"/>
              <a:gd name="connsiteX6" fmla="*/ 900464 w 1353947"/>
              <a:gd name="connsiteY6" fmla="*/ 15046 h 904775"/>
              <a:gd name="connsiteX7" fmla="*/ 895794 w 1353947"/>
              <a:gd name="connsiteY7" fmla="*/ 0 h 904775"/>
              <a:gd name="connsiteX8" fmla="*/ 1108511 w 1353947"/>
              <a:gd name="connsiteY8" fmla="*/ 0 h 904775"/>
              <a:gd name="connsiteX9" fmla="*/ 1108511 w 1353947"/>
              <a:gd name="connsiteY9" fmla="*/ 272873 h 904775"/>
              <a:gd name="connsiteX10" fmla="*/ 1142191 w 1353947"/>
              <a:gd name="connsiteY10" fmla="*/ 269478 h 904775"/>
              <a:gd name="connsiteX11" fmla="*/ 1353947 w 1353947"/>
              <a:gd name="connsiteY11" fmla="*/ 481234 h 904775"/>
              <a:gd name="connsiteX12" fmla="*/ 1142191 w 1353947"/>
              <a:gd name="connsiteY12" fmla="*/ 692990 h 904775"/>
              <a:gd name="connsiteX13" fmla="*/ 1108511 w 1353947"/>
              <a:gd name="connsiteY13" fmla="*/ 689595 h 904775"/>
              <a:gd name="connsiteX14" fmla="*/ 1108511 w 1353947"/>
              <a:gd name="connsiteY14" fmla="*/ 904775 h 904775"/>
              <a:gd name="connsiteX15" fmla="*/ 893834 w 1353947"/>
              <a:gd name="connsiteY15" fmla="*/ 904775 h 904775"/>
              <a:gd name="connsiteX16" fmla="*/ 892442 w 1353947"/>
              <a:gd name="connsiteY16" fmla="*/ 890972 h 904775"/>
              <a:gd name="connsiteX17" fmla="*/ 684988 w 1353947"/>
              <a:gd name="connsiteY17" fmla="*/ 721892 h 904775"/>
              <a:gd name="connsiteX18" fmla="*/ 477534 w 1353947"/>
              <a:gd name="connsiteY18" fmla="*/ 890972 h 904775"/>
              <a:gd name="connsiteX19" fmla="*/ 476143 w 1353947"/>
              <a:gd name="connsiteY19" fmla="*/ 904775 h 904775"/>
              <a:gd name="connsiteX20" fmla="*/ 203736 w 1353947"/>
              <a:gd name="connsiteY20" fmla="*/ 904775 h 904775"/>
              <a:gd name="connsiteX21" fmla="*/ 203736 w 1353947"/>
              <a:gd name="connsiteY21" fmla="*/ 730710 h 904775"/>
              <a:gd name="connsiteX22" fmla="*/ 169079 w 1353947"/>
              <a:gd name="connsiteY22" fmla="*/ 727216 h 904775"/>
              <a:gd name="connsiteX23" fmla="*/ 0 w 1353947"/>
              <a:gd name="connsiteY23" fmla="*/ 519762 h 904775"/>
              <a:gd name="connsiteX24" fmla="*/ 169079 w 1353947"/>
              <a:gd name="connsiteY24" fmla="*/ 312308 h 904775"/>
              <a:gd name="connsiteX25" fmla="*/ 203736 w 1353947"/>
              <a:gd name="connsiteY25" fmla="*/ 30881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353947" h="904775">
                <a:moveTo>
                  <a:pt x="203736" y="0"/>
                </a:moveTo>
                <a:lnTo>
                  <a:pt x="490227" y="0"/>
                </a:lnTo>
                <a:lnTo>
                  <a:pt x="485556" y="15046"/>
                </a:lnTo>
                <a:cubicBezTo>
                  <a:pt x="482736" y="28831"/>
                  <a:pt x="481254" y="43104"/>
                  <a:pt x="481254" y="57722"/>
                </a:cubicBezTo>
                <a:cubicBezTo>
                  <a:pt x="481254" y="174672"/>
                  <a:pt x="576060" y="269478"/>
                  <a:pt x="693010" y="269478"/>
                </a:cubicBezTo>
                <a:cubicBezTo>
                  <a:pt x="809960" y="269478"/>
                  <a:pt x="904766" y="174672"/>
                  <a:pt x="904766" y="57722"/>
                </a:cubicBezTo>
                <a:cubicBezTo>
                  <a:pt x="904766" y="43104"/>
                  <a:pt x="903285" y="28831"/>
                  <a:pt x="900464" y="15046"/>
                </a:cubicBezTo>
                <a:lnTo>
                  <a:pt x="895794" y="0"/>
                </a:lnTo>
                <a:lnTo>
                  <a:pt x="1108511" y="0"/>
                </a:lnTo>
                <a:lnTo>
                  <a:pt x="1108511" y="272873"/>
                </a:lnTo>
                <a:lnTo>
                  <a:pt x="1142191" y="269478"/>
                </a:lnTo>
                <a:cubicBezTo>
                  <a:pt x="1259141" y="269478"/>
                  <a:pt x="1353947" y="364284"/>
                  <a:pt x="1353947" y="481234"/>
                </a:cubicBezTo>
                <a:cubicBezTo>
                  <a:pt x="1353947" y="598184"/>
                  <a:pt x="1259141" y="692990"/>
                  <a:pt x="1142191" y="692990"/>
                </a:cubicBezTo>
                <a:lnTo>
                  <a:pt x="1108511" y="689595"/>
                </a:lnTo>
                <a:lnTo>
                  <a:pt x="1108511" y="904775"/>
                </a:lnTo>
                <a:lnTo>
                  <a:pt x="893834" y="904775"/>
                </a:lnTo>
                <a:lnTo>
                  <a:pt x="892442" y="890972"/>
                </a:lnTo>
                <a:cubicBezTo>
                  <a:pt x="872697" y="794478"/>
                  <a:pt x="787320" y="721892"/>
                  <a:pt x="684988" y="721892"/>
                </a:cubicBezTo>
                <a:cubicBezTo>
                  <a:pt x="582657" y="721892"/>
                  <a:pt x="497280" y="794478"/>
                  <a:pt x="477534" y="890972"/>
                </a:cubicBezTo>
                <a:lnTo>
                  <a:pt x="476143" y="904775"/>
                </a:lnTo>
                <a:lnTo>
                  <a:pt x="203736" y="904775"/>
                </a:lnTo>
                <a:lnTo>
                  <a:pt x="203736" y="730710"/>
                </a:lnTo>
                <a:lnTo>
                  <a:pt x="169079" y="727216"/>
                </a:lnTo>
                <a:cubicBezTo>
                  <a:pt x="72586" y="707471"/>
                  <a:pt x="0" y="622093"/>
                  <a:pt x="0" y="519762"/>
                </a:cubicBezTo>
                <a:cubicBezTo>
                  <a:pt x="0" y="417431"/>
                  <a:pt x="72586" y="332054"/>
                  <a:pt x="169079" y="312308"/>
                </a:cubicBezTo>
                <a:lnTo>
                  <a:pt x="203736" y="30881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5" name="Freihandform: Form 464">
            <a:extLst>
              <a:ext uri="{FF2B5EF4-FFF2-40B4-BE49-F238E27FC236}">
                <a16:creationId xmlns:a16="http://schemas.microsoft.com/office/drawing/2014/main" id="{40C89226-6001-B920-14CE-7433F259B8BF}"/>
              </a:ext>
            </a:extLst>
          </p:cNvPr>
          <p:cNvSpPr/>
          <p:nvPr/>
        </p:nvSpPr>
        <p:spPr>
          <a:xfrm>
            <a:off x="9694241" y="4511049"/>
            <a:ext cx="904775" cy="1068435"/>
          </a:xfrm>
          <a:custGeom>
            <a:avLst/>
            <a:gdLst>
              <a:gd name="connsiteX0" fmla="*/ 500501 w 904775"/>
              <a:gd name="connsiteY0" fmla="*/ 0 h 1068435"/>
              <a:gd name="connsiteX1" fmla="*/ 695616 w 904775"/>
              <a:gd name="connsiteY1" fmla="*/ 129331 h 1068435"/>
              <a:gd name="connsiteX2" fmla="*/ 706273 w 904775"/>
              <a:gd name="connsiteY2" fmla="*/ 163660 h 1068435"/>
              <a:gd name="connsiteX3" fmla="*/ 904775 w 904775"/>
              <a:gd name="connsiteY3" fmla="*/ 163660 h 1068435"/>
              <a:gd name="connsiteX4" fmla="*/ 904775 w 904775"/>
              <a:gd name="connsiteY4" fmla="*/ 455755 h 1068435"/>
              <a:gd name="connsiteX5" fmla="*/ 895779 w 904775"/>
              <a:gd name="connsiteY5" fmla="*/ 456662 h 1068435"/>
              <a:gd name="connsiteX6" fmla="*/ 726699 w 904775"/>
              <a:gd name="connsiteY6" fmla="*/ 664116 h 1068435"/>
              <a:gd name="connsiteX7" fmla="*/ 895779 w 904775"/>
              <a:gd name="connsiteY7" fmla="*/ 871570 h 1068435"/>
              <a:gd name="connsiteX8" fmla="*/ 904775 w 904775"/>
              <a:gd name="connsiteY8" fmla="*/ 872477 h 1068435"/>
              <a:gd name="connsiteX9" fmla="*/ 904775 w 904775"/>
              <a:gd name="connsiteY9" fmla="*/ 1068435 h 1068435"/>
              <a:gd name="connsiteX10" fmla="*/ 677406 w 904775"/>
              <a:gd name="connsiteY10" fmla="*/ 1068435 h 1068435"/>
              <a:gd name="connsiteX11" fmla="*/ 666749 w 904775"/>
              <a:gd name="connsiteY11" fmla="*/ 1034105 h 1068435"/>
              <a:gd name="connsiteX12" fmla="*/ 471634 w 904775"/>
              <a:gd name="connsiteY12" fmla="*/ 904774 h 1068435"/>
              <a:gd name="connsiteX13" fmla="*/ 276519 w 904775"/>
              <a:gd name="connsiteY13" fmla="*/ 1034105 h 1068435"/>
              <a:gd name="connsiteX14" fmla="*/ 265862 w 904775"/>
              <a:gd name="connsiteY14" fmla="*/ 1068435 h 1068435"/>
              <a:gd name="connsiteX15" fmla="*/ 0 w 904775"/>
              <a:gd name="connsiteY15" fmla="*/ 1068435 h 1068435"/>
              <a:gd name="connsiteX16" fmla="*/ 0 w 904775"/>
              <a:gd name="connsiteY16" fmla="*/ 854225 h 1068435"/>
              <a:gd name="connsiteX17" fmla="*/ 24062 w 904775"/>
              <a:gd name="connsiteY17" fmla="*/ 856650 h 1068435"/>
              <a:gd name="connsiteX18" fmla="*/ 235818 w 904775"/>
              <a:gd name="connsiteY18" fmla="*/ 644894 h 1068435"/>
              <a:gd name="connsiteX19" fmla="*/ 24062 w 904775"/>
              <a:gd name="connsiteY19" fmla="*/ 433138 h 1068435"/>
              <a:gd name="connsiteX20" fmla="*/ 0 w 904775"/>
              <a:gd name="connsiteY20" fmla="*/ 435564 h 1068435"/>
              <a:gd name="connsiteX21" fmla="*/ 0 w 904775"/>
              <a:gd name="connsiteY21" fmla="*/ 163660 h 1068435"/>
              <a:gd name="connsiteX22" fmla="*/ 294729 w 904775"/>
              <a:gd name="connsiteY22" fmla="*/ 163660 h 1068435"/>
              <a:gd name="connsiteX23" fmla="*/ 305386 w 904775"/>
              <a:gd name="connsiteY23" fmla="*/ 129331 h 1068435"/>
              <a:gd name="connsiteX24" fmla="*/ 500501 w 904775"/>
              <a:gd name="connsiteY24" fmla="*/ 0 h 1068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04775" h="1068435">
                <a:moveTo>
                  <a:pt x="500501" y="0"/>
                </a:moveTo>
                <a:cubicBezTo>
                  <a:pt x="588214" y="0"/>
                  <a:pt x="663470" y="53328"/>
                  <a:pt x="695616" y="129331"/>
                </a:cubicBezTo>
                <a:lnTo>
                  <a:pt x="706273" y="163660"/>
                </a:lnTo>
                <a:lnTo>
                  <a:pt x="904775" y="163660"/>
                </a:lnTo>
                <a:lnTo>
                  <a:pt x="904775" y="455755"/>
                </a:lnTo>
                <a:lnTo>
                  <a:pt x="895779" y="456662"/>
                </a:lnTo>
                <a:cubicBezTo>
                  <a:pt x="799285" y="476408"/>
                  <a:pt x="726699" y="561785"/>
                  <a:pt x="726699" y="664116"/>
                </a:cubicBezTo>
                <a:cubicBezTo>
                  <a:pt x="726699" y="766447"/>
                  <a:pt x="799285" y="851825"/>
                  <a:pt x="895779" y="871570"/>
                </a:cubicBezTo>
                <a:lnTo>
                  <a:pt x="904775" y="872477"/>
                </a:lnTo>
                <a:lnTo>
                  <a:pt x="904775" y="1068435"/>
                </a:lnTo>
                <a:lnTo>
                  <a:pt x="677406" y="1068435"/>
                </a:lnTo>
                <a:lnTo>
                  <a:pt x="666749" y="1034105"/>
                </a:lnTo>
                <a:cubicBezTo>
                  <a:pt x="634603" y="958103"/>
                  <a:pt x="559346" y="904774"/>
                  <a:pt x="471634" y="904774"/>
                </a:cubicBezTo>
                <a:cubicBezTo>
                  <a:pt x="383922" y="904774"/>
                  <a:pt x="308665" y="958103"/>
                  <a:pt x="276519" y="1034105"/>
                </a:cubicBezTo>
                <a:lnTo>
                  <a:pt x="265862" y="1068435"/>
                </a:lnTo>
                <a:lnTo>
                  <a:pt x="0" y="1068435"/>
                </a:lnTo>
                <a:lnTo>
                  <a:pt x="0" y="854225"/>
                </a:lnTo>
                <a:lnTo>
                  <a:pt x="24062" y="856650"/>
                </a:lnTo>
                <a:cubicBezTo>
                  <a:pt x="141012" y="856650"/>
                  <a:pt x="235818" y="761844"/>
                  <a:pt x="235818" y="644894"/>
                </a:cubicBezTo>
                <a:cubicBezTo>
                  <a:pt x="235818" y="527944"/>
                  <a:pt x="141012" y="433138"/>
                  <a:pt x="24062" y="433138"/>
                </a:cubicBezTo>
                <a:lnTo>
                  <a:pt x="0" y="435564"/>
                </a:lnTo>
                <a:lnTo>
                  <a:pt x="0" y="163660"/>
                </a:lnTo>
                <a:lnTo>
                  <a:pt x="294729" y="163660"/>
                </a:lnTo>
                <a:lnTo>
                  <a:pt x="305386" y="129331"/>
                </a:lnTo>
                <a:cubicBezTo>
                  <a:pt x="337532" y="53328"/>
                  <a:pt x="412789" y="0"/>
                  <a:pt x="500501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20" name="Freihandform: Form 219">
            <a:extLst>
              <a:ext uri="{FF2B5EF4-FFF2-40B4-BE49-F238E27FC236}">
                <a16:creationId xmlns:a16="http://schemas.microsoft.com/office/drawing/2014/main" id="{9E934553-FDDE-6FDC-7FB4-52E99E1941CE}"/>
              </a:ext>
            </a:extLst>
          </p:cNvPr>
          <p:cNvSpPr/>
          <p:nvPr/>
        </p:nvSpPr>
        <p:spPr>
          <a:xfrm>
            <a:off x="2646010" y="1193800"/>
            <a:ext cx="1324276" cy="1106938"/>
          </a:xfrm>
          <a:custGeom>
            <a:avLst/>
            <a:gdLst>
              <a:gd name="connsiteX0" fmla="*/ 678784 w 1324276"/>
              <a:gd name="connsiteY0" fmla="*/ 0 h 1106938"/>
              <a:gd name="connsiteX1" fmla="*/ 873899 w 1324276"/>
              <a:gd name="connsiteY1" fmla="*/ 129331 h 1106938"/>
              <a:gd name="connsiteX2" fmla="*/ 888603 w 1324276"/>
              <a:gd name="connsiteY2" fmla="*/ 202163 h 1106938"/>
              <a:gd name="connsiteX3" fmla="*/ 1116531 w 1324276"/>
              <a:gd name="connsiteY3" fmla="*/ 202163 h 1106938"/>
              <a:gd name="connsiteX4" fmla="*/ 1116531 w 1324276"/>
              <a:gd name="connsiteY4" fmla="*/ 472068 h 1106938"/>
              <a:gd name="connsiteX5" fmla="*/ 1155196 w 1324276"/>
              <a:gd name="connsiteY5" fmla="*/ 475966 h 1106938"/>
              <a:gd name="connsiteX6" fmla="*/ 1324276 w 1324276"/>
              <a:gd name="connsiteY6" fmla="*/ 683420 h 1106938"/>
              <a:gd name="connsiteX7" fmla="*/ 1155196 w 1324276"/>
              <a:gd name="connsiteY7" fmla="*/ 890874 h 1106938"/>
              <a:gd name="connsiteX8" fmla="*/ 1116531 w 1324276"/>
              <a:gd name="connsiteY8" fmla="*/ 894772 h 1106938"/>
              <a:gd name="connsiteX9" fmla="*/ 1116531 w 1324276"/>
              <a:gd name="connsiteY9" fmla="*/ 1106938 h 1106938"/>
              <a:gd name="connsiteX10" fmla="*/ 886155 w 1324276"/>
              <a:gd name="connsiteY10" fmla="*/ 1106938 h 1106938"/>
              <a:gd name="connsiteX11" fmla="*/ 887126 w 1324276"/>
              <a:gd name="connsiteY11" fmla="*/ 1097304 h 1106938"/>
              <a:gd name="connsiteX12" fmla="*/ 675370 w 1324276"/>
              <a:gd name="connsiteY12" fmla="*/ 885548 h 1106938"/>
              <a:gd name="connsiteX13" fmla="*/ 463614 w 1324276"/>
              <a:gd name="connsiteY13" fmla="*/ 1097304 h 1106938"/>
              <a:gd name="connsiteX14" fmla="*/ 464585 w 1324276"/>
              <a:gd name="connsiteY14" fmla="*/ 1106938 h 1106938"/>
              <a:gd name="connsiteX15" fmla="*/ 211756 w 1324276"/>
              <a:gd name="connsiteY15" fmla="*/ 1106938 h 1106938"/>
              <a:gd name="connsiteX16" fmla="*/ 211756 w 1324276"/>
              <a:gd name="connsiteY16" fmla="*/ 895174 h 1106938"/>
              <a:gd name="connsiteX17" fmla="*/ 0 w 1324276"/>
              <a:gd name="connsiteY17" fmla="*/ 683418 h 1106938"/>
              <a:gd name="connsiteX18" fmla="*/ 211756 w 1324276"/>
              <a:gd name="connsiteY18" fmla="*/ 471662 h 1106938"/>
              <a:gd name="connsiteX19" fmla="*/ 211756 w 1324276"/>
              <a:gd name="connsiteY19" fmla="*/ 202163 h 1106938"/>
              <a:gd name="connsiteX20" fmla="*/ 468965 w 1324276"/>
              <a:gd name="connsiteY20" fmla="*/ 202163 h 1106938"/>
              <a:gd name="connsiteX21" fmla="*/ 483669 w 1324276"/>
              <a:gd name="connsiteY21" fmla="*/ 129331 h 1106938"/>
              <a:gd name="connsiteX22" fmla="*/ 678784 w 1324276"/>
              <a:gd name="connsiteY22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24276" h="1106938">
                <a:moveTo>
                  <a:pt x="678784" y="0"/>
                </a:moveTo>
                <a:cubicBezTo>
                  <a:pt x="766496" y="0"/>
                  <a:pt x="841753" y="53328"/>
                  <a:pt x="873899" y="129331"/>
                </a:cubicBezTo>
                <a:lnTo>
                  <a:pt x="888603" y="202163"/>
                </a:lnTo>
                <a:lnTo>
                  <a:pt x="1116531" y="202163"/>
                </a:lnTo>
                <a:lnTo>
                  <a:pt x="1116531" y="472068"/>
                </a:lnTo>
                <a:lnTo>
                  <a:pt x="1155196" y="475966"/>
                </a:lnTo>
                <a:cubicBezTo>
                  <a:pt x="1251690" y="495712"/>
                  <a:pt x="1324276" y="581089"/>
                  <a:pt x="1324276" y="683420"/>
                </a:cubicBezTo>
                <a:cubicBezTo>
                  <a:pt x="1324276" y="785751"/>
                  <a:pt x="1251690" y="871129"/>
                  <a:pt x="1155196" y="890874"/>
                </a:cubicBezTo>
                <a:lnTo>
                  <a:pt x="1116531" y="894772"/>
                </a:lnTo>
                <a:lnTo>
                  <a:pt x="1116531" y="1106938"/>
                </a:lnTo>
                <a:lnTo>
                  <a:pt x="886155" y="1106938"/>
                </a:lnTo>
                <a:lnTo>
                  <a:pt x="887126" y="1097304"/>
                </a:lnTo>
                <a:cubicBezTo>
                  <a:pt x="887126" y="980354"/>
                  <a:pt x="792320" y="885548"/>
                  <a:pt x="675370" y="885548"/>
                </a:cubicBezTo>
                <a:cubicBezTo>
                  <a:pt x="558420" y="885548"/>
                  <a:pt x="463614" y="980354"/>
                  <a:pt x="463614" y="1097304"/>
                </a:cubicBezTo>
                <a:lnTo>
                  <a:pt x="464585" y="1106938"/>
                </a:lnTo>
                <a:lnTo>
                  <a:pt x="211756" y="1106938"/>
                </a:lnTo>
                <a:lnTo>
                  <a:pt x="211756" y="895174"/>
                </a:lnTo>
                <a:cubicBezTo>
                  <a:pt x="94806" y="895174"/>
                  <a:pt x="0" y="800368"/>
                  <a:pt x="0" y="683418"/>
                </a:cubicBezTo>
                <a:cubicBezTo>
                  <a:pt x="0" y="566468"/>
                  <a:pt x="94806" y="471662"/>
                  <a:pt x="211756" y="471662"/>
                </a:cubicBezTo>
                <a:lnTo>
                  <a:pt x="211756" y="202163"/>
                </a:lnTo>
                <a:lnTo>
                  <a:pt x="468965" y="202163"/>
                </a:lnTo>
                <a:lnTo>
                  <a:pt x="483669" y="129331"/>
                </a:lnTo>
                <a:cubicBezTo>
                  <a:pt x="515815" y="53328"/>
                  <a:pt x="591071" y="0"/>
                  <a:pt x="678784" y="0"/>
                </a:cubicBez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6" name="Freihandform: Form 185">
            <a:extLst>
              <a:ext uri="{FF2B5EF4-FFF2-40B4-BE49-F238E27FC236}">
                <a16:creationId xmlns:a16="http://schemas.microsoft.com/office/drawing/2014/main" id="{42051B8A-9602-354F-C282-D0BF79C01580}"/>
              </a:ext>
            </a:extLst>
          </p:cNvPr>
          <p:cNvSpPr/>
          <p:nvPr/>
        </p:nvSpPr>
        <p:spPr>
          <a:xfrm>
            <a:off x="1594978" y="202101"/>
            <a:ext cx="1113326" cy="1106899"/>
          </a:xfrm>
          <a:custGeom>
            <a:avLst/>
            <a:gdLst>
              <a:gd name="connsiteX0" fmla="*/ 0 w 1113326"/>
              <a:gd name="connsiteY0" fmla="*/ 0 h 1106899"/>
              <a:gd name="connsiteX1" fmla="*/ 904775 w 1113326"/>
              <a:gd name="connsiteY1" fmla="*/ 0 h 1106899"/>
              <a:gd name="connsiteX2" fmla="*/ 904775 w 1113326"/>
              <a:gd name="connsiteY2" fmla="*/ 250547 h 1106899"/>
              <a:gd name="connsiteX3" fmla="*/ 944246 w 1113326"/>
              <a:gd name="connsiteY3" fmla="*/ 254526 h 1106899"/>
              <a:gd name="connsiteX4" fmla="*/ 1113326 w 1113326"/>
              <a:gd name="connsiteY4" fmla="*/ 461980 h 1106899"/>
              <a:gd name="connsiteX5" fmla="*/ 944246 w 1113326"/>
              <a:gd name="connsiteY5" fmla="*/ 669434 h 1106899"/>
              <a:gd name="connsiteX6" fmla="*/ 904775 w 1113326"/>
              <a:gd name="connsiteY6" fmla="*/ 673413 h 1106899"/>
              <a:gd name="connsiteX7" fmla="*/ 904775 w 1113326"/>
              <a:gd name="connsiteY7" fmla="*/ 904775 h 1106899"/>
              <a:gd name="connsiteX8" fmla="*/ 671193 w 1113326"/>
              <a:gd name="connsiteY8" fmla="*/ 904775 h 1106899"/>
              <a:gd name="connsiteX9" fmla="*/ 667862 w 1113326"/>
              <a:gd name="connsiteY9" fmla="*/ 937819 h 1106899"/>
              <a:gd name="connsiteX10" fmla="*/ 460408 w 1113326"/>
              <a:gd name="connsiteY10" fmla="*/ 1106899 h 1106899"/>
              <a:gd name="connsiteX11" fmla="*/ 252954 w 1113326"/>
              <a:gd name="connsiteY11" fmla="*/ 937819 h 1106899"/>
              <a:gd name="connsiteX12" fmla="*/ 249623 w 1113326"/>
              <a:gd name="connsiteY12" fmla="*/ 904775 h 1106899"/>
              <a:gd name="connsiteX13" fmla="*/ 0 w 1113326"/>
              <a:gd name="connsiteY13" fmla="*/ 904775 h 1106899"/>
              <a:gd name="connsiteX14" fmla="*/ 0 w 1113326"/>
              <a:gd name="connsiteY14" fmla="*/ 707203 h 1106899"/>
              <a:gd name="connsiteX15" fmla="*/ 40274 w 1113326"/>
              <a:gd name="connsiteY15" fmla="*/ 703143 h 1106899"/>
              <a:gd name="connsiteX16" fmla="*/ 209354 w 1113326"/>
              <a:gd name="connsiteY16" fmla="*/ 495689 h 1106899"/>
              <a:gd name="connsiteX17" fmla="*/ 40274 w 1113326"/>
              <a:gd name="connsiteY17" fmla="*/ 288235 h 1106899"/>
              <a:gd name="connsiteX18" fmla="*/ 0 w 1113326"/>
              <a:gd name="connsiteY18" fmla="*/ 28417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3326" h="1106899">
                <a:moveTo>
                  <a:pt x="0" y="0"/>
                </a:moveTo>
                <a:lnTo>
                  <a:pt x="904775" y="0"/>
                </a:lnTo>
                <a:lnTo>
                  <a:pt x="904775" y="250547"/>
                </a:lnTo>
                <a:lnTo>
                  <a:pt x="944246" y="254526"/>
                </a:lnTo>
                <a:cubicBezTo>
                  <a:pt x="1040740" y="274272"/>
                  <a:pt x="1113326" y="359649"/>
                  <a:pt x="1113326" y="461980"/>
                </a:cubicBezTo>
                <a:cubicBezTo>
                  <a:pt x="1113326" y="564311"/>
                  <a:pt x="1040740" y="649689"/>
                  <a:pt x="944246" y="669434"/>
                </a:cubicBezTo>
                <a:lnTo>
                  <a:pt x="904775" y="673413"/>
                </a:lnTo>
                <a:lnTo>
                  <a:pt x="904775" y="904775"/>
                </a:lnTo>
                <a:lnTo>
                  <a:pt x="671193" y="904775"/>
                </a:lnTo>
                <a:lnTo>
                  <a:pt x="667862" y="937819"/>
                </a:lnTo>
                <a:cubicBezTo>
                  <a:pt x="648117" y="1034313"/>
                  <a:pt x="562739" y="1106899"/>
                  <a:pt x="460408" y="1106899"/>
                </a:cubicBezTo>
                <a:cubicBezTo>
                  <a:pt x="358077" y="1106899"/>
                  <a:pt x="272700" y="1034313"/>
                  <a:pt x="252954" y="937819"/>
                </a:cubicBezTo>
                <a:lnTo>
                  <a:pt x="249623" y="904775"/>
                </a:lnTo>
                <a:lnTo>
                  <a:pt x="0" y="904775"/>
                </a:lnTo>
                <a:lnTo>
                  <a:pt x="0" y="707203"/>
                </a:lnTo>
                <a:lnTo>
                  <a:pt x="40274" y="703143"/>
                </a:lnTo>
                <a:cubicBezTo>
                  <a:pt x="136768" y="683398"/>
                  <a:pt x="209354" y="598020"/>
                  <a:pt x="209354" y="495689"/>
                </a:cubicBezTo>
                <a:cubicBezTo>
                  <a:pt x="209354" y="393358"/>
                  <a:pt x="136768" y="307981"/>
                  <a:pt x="40274" y="288235"/>
                </a:cubicBezTo>
                <a:lnTo>
                  <a:pt x="0" y="284175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69" name="Freihandform: Form 168">
            <a:extLst>
              <a:ext uri="{FF2B5EF4-FFF2-40B4-BE49-F238E27FC236}">
                <a16:creationId xmlns:a16="http://schemas.microsoft.com/office/drawing/2014/main" id="{DFBA2B04-BE14-F2A6-5C0E-14EB4A4EC411}"/>
              </a:ext>
            </a:extLst>
          </p:cNvPr>
          <p:cNvSpPr/>
          <p:nvPr/>
        </p:nvSpPr>
        <p:spPr>
          <a:xfrm>
            <a:off x="348914" y="192476"/>
            <a:ext cx="1113325" cy="1126150"/>
          </a:xfrm>
          <a:custGeom>
            <a:avLst/>
            <a:gdLst>
              <a:gd name="connsiteX0" fmla="*/ 0 w 1113325"/>
              <a:gd name="connsiteY0" fmla="*/ 0 h 1126150"/>
              <a:gd name="connsiteX1" fmla="*/ 904775 w 1113325"/>
              <a:gd name="connsiteY1" fmla="*/ 0 h 1126150"/>
              <a:gd name="connsiteX2" fmla="*/ 904775 w 1113325"/>
              <a:gd name="connsiteY2" fmla="*/ 279449 h 1126150"/>
              <a:gd name="connsiteX3" fmla="*/ 944245 w 1113325"/>
              <a:gd name="connsiteY3" fmla="*/ 283428 h 1126150"/>
              <a:gd name="connsiteX4" fmla="*/ 1113325 w 1113325"/>
              <a:gd name="connsiteY4" fmla="*/ 490882 h 1126150"/>
              <a:gd name="connsiteX5" fmla="*/ 944245 w 1113325"/>
              <a:gd name="connsiteY5" fmla="*/ 698336 h 1126150"/>
              <a:gd name="connsiteX6" fmla="*/ 904775 w 1113325"/>
              <a:gd name="connsiteY6" fmla="*/ 702315 h 1126150"/>
              <a:gd name="connsiteX7" fmla="*/ 904775 w 1113325"/>
              <a:gd name="connsiteY7" fmla="*/ 904775 h 1126150"/>
              <a:gd name="connsiteX8" fmla="*/ 659967 w 1113325"/>
              <a:gd name="connsiteY8" fmla="*/ 904775 h 1126150"/>
              <a:gd name="connsiteX9" fmla="*/ 660937 w 1113325"/>
              <a:gd name="connsiteY9" fmla="*/ 914394 h 1126150"/>
              <a:gd name="connsiteX10" fmla="*/ 449181 w 1113325"/>
              <a:gd name="connsiteY10" fmla="*/ 1126150 h 1126150"/>
              <a:gd name="connsiteX11" fmla="*/ 237425 w 1113325"/>
              <a:gd name="connsiteY11" fmla="*/ 914394 h 1126150"/>
              <a:gd name="connsiteX12" fmla="*/ 238395 w 1113325"/>
              <a:gd name="connsiteY12" fmla="*/ 904775 h 1126150"/>
              <a:gd name="connsiteX13" fmla="*/ 0 w 1113325"/>
              <a:gd name="connsiteY13" fmla="*/ 904775 h 112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25" h="1126150">
                <a:moveTo>
                  <a:pt x="0" y="0"/>
                </a:moveTo>
                <a:lnTo>
                  <a:pt x="904775" y="0"/>
                </a:lnTo>
                <a:lnTo>
                  <a:pt x="904775" y="279449"/>
                </a:lnTo>
                <a:lnTo>
                  <a:pt x="944245" y="283428"/>
                </a:lnTo>
                <a:cubicBezTo>
                  <a:pt x="1040739" y="303174"/>
                  <a:pt x="1113325" y="388551"/>
                  <a:pt x="1113325" y="490882"/>
                </a:cubicBezTo>
                <a:cubicBezTo>
                  <a:pt x="1113325" y="593213"/>
                  <a:pt x="1040739" y="678591"/>
                  <a:pt x="944245" y="698336"/>
                </a:cubicBezTo>
                <a:lnTo>
                  <a:pt x="904775" y="702315"/>
                </a:lnTo>
                <a:lnTo>
                  <a:pt x="904775" y="904775"/>
                </a:lnTo>
                <a:lnTo>
                  <a:pt x="659967" y="904775"/>
                </a:lnTo>
                <a:lnTo>
                  <a:pt x="660937" y="914394"/>
                </a:lnTo>
                <a:cubicBezTo>
                  <a:pt x="660937" y="1031344"/>
                  <a:pt x="566131" y="1126150"/>
                  <a:pt x="449181" y="1126150"/>
                </a:cubicBezTo>
                <a:cubicBezTo>
                  <a:pt x="332231" y="1126150"/>
                  <a:pt x="237425" y="1031344"/>
                  <a:pt x="237425" y="914394"/>
                </a:cubicBezTo>
                <a:lnTo>
                  <a:pt x="238395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0" name="Freihandform: Form 189">
            <a:extLst>
              <a:ext uri="{FF2B5EF4-FFF2-40B4-BE49-F238E27FC236}">
                <a16:creationId xmlns:a16="http://schemas.microsoft.com/office/drawing/2014/main" id="{FCFD4A63-8D01-4EBA-C16B-587FABE4F569}"/>
              </a:ext>
            </a:extLst>
          </p:cNvPr>
          <p:cNvSpPr/>
          <p:nvPr/>
        </p:nvSpPr>
        <p:spPr>
          <a:xfrm>
            <a:off x="5033012" y="230983"/>
            <a:ext cx="904775" cy="1116523"/>
          </a:xfrm>
          <a:custGeom>
            <a:avLst/>
            <a:gdLst>
              <a:gd name="connsiteX0" fmla="*/ 0 w 904775"/>
              <a:gd name="connsiteY0" fmla="*/ 0 h 1116523"/>
              <a:gd name="connsiteX1" fmla="*/ 904775 w 904775"/>
              <a:gd name="connsiteY1" fmla="*/ 0 h 1116523"/>
              <a:gd name="connsiteX2" fmla="*/ 904775 w 904775"/>
              <a:gd name="connsiteY2" fmla="*/ 266152 h 1116523"/>
              <a:gd name="connsiteX3" fmla="*/ 877124 w 904775"/>
              <a:gd name="connsiteY3" fmla="*/ 268939 h 1116523"/>
              <a:gd name="connsiteX4" fmla="*/ 708044 w 904775"/>
              <a:gd name="connsiteY4" fmla="*/ 476393 h 1116523"/>
              <a:gd name="connsiteX5" fmla="*/ 877124 w 904775"/>
              <a:gd name="connsiteY5" fmla="*/ 683847 h 1116523"/>
              <a:gd name="connsiteX6" fmla="*/ 904775 w 904775"/>
              <a:gd name="connsiteY6" fmla="*/ 686634 h 1116523"/>
              <a:gd name="connsiteX7" fmla="*/ 904775 w 904775"/>
              <a:gd name="connsiteY7" fmla="*/ 904775 h 1116523"/>
              <a:gd name="connsiteX8" fmla="*/ 678585 w 904775"/>
              <a:gd name="connsiteY8" fmla="*/ 904775 h 1116523"/>
              <a:gd name="connsiteX9" fmla="*/ 674284 w 904775"/>
              <a:gd name="connsiteY9" fmla="*/ 947443 h 1116523"/>
              <a:gd name="connsiteX10" fmla="*/ 466830 w 904775"/>
              <a:gd name="connsiteY10" fmla="*/ 1116523 h 1116523"/>
              <a:gd name="connsiteX11" fmla="*/ 259376 w 904775"/>
              <a:gd name="connsiteY11" fmla="*/ 947443 h 1116523"/>
              <a:gd name="connsiteX12" fmla="*/ 255075 w 904775"/>
              <a:gd name="connsiteY12" fmla="*/ 904775 h 1116523"/>
              <a:gd name="connsiteX13" fmla="*/ 0 w 904775"/>
              <a:gd name="connsiteY13" fmla="*/ 904775 h 1116523"/>
              <a:gd name="connsiteX14" fmla="*/ 0 w 904775"/>
              <a:gd name="connsiteY14" fmla="*/ 687503 h 1116523"/>
              <a:gd name="connsiteX15" fmla="*/ 6411 w 904775"/>
              <a:gd name="connsiteY15" fmla="*/ 688149 h 1116523"/>
              <a:gd name="connsiteX16" fmla="*/ 218167 w 904775"/>
              <a:gd name="connsiteY16" fmla="*/ 476393 h 1116523"/>
              <a:gd name="connsiteX17" fmla="*/ 6411 w 904775"/>
              <a:gd name="connsiteY17" fmla="*/ 264637 h 1116523"/>
              <a:gd name="connsiteX18" fmla="*/ 0 w 904775"/>
              <a:gd name="connsiteY18" fmla="*/ 265283 h 111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1116523">
                <a:moveTo>
                  <a:pt x="0" y="0"/>
                </a:moveTo>
                <a:lnTo>
                  <a:pt x="904775" y="0"/>
                </a:lnTo>
                <a:lnTo>
                  <a:pt x="904775" y="266152"/>
                </a:lnTo>
                <a:lnTo>
                  <a:pt x="877124" y="268939"/>
                </a:lnTo>
                <a:cubicBezTo>
                  <a:pt x="780630" y="288685"/>
                  <a:pt x="708044" y="374062"/>
                  <a:pt x="708044" y="476393"/>
                </a:cubicBezTo>
                <a:cubicBezTo>
                  <a:pt x="708044" y="578724"/>
                  <a:pt x="780630" y="664102"/>
                  <a:pt x="877124" y="683847"/>
                </a:cubicBezTo>
                <a:lnTo>
                  <a:pt x="904775" y="686634"/>
                </a:lnTo>
                <a:lnTo>
                  <a:pt x="904775" y="904775"/>
                </a:lnTo>
                <a:lnTo>
                  <a:pt x="678585" y="904775"/>
                </a:lnTo>
                <a:lnTo>
                  <a:pt x="674284" y="947443"/>
                </a:lnTo>
                <a:cubicBezTo>
                  <a:pt x="654539" y="1043937"/>
                  <a:pt x="569162" y="1116523"/>
                  <a:pt x="466830" y="1116523"/>
                </a:cubicBezTo>
                <a:cubicBezTo>
                  <a:pt x="364499" y="1116523"/>
                  <a:pt x="279122" y="1043937"/>
                  <a:pt x="259376" y="947443"/>
                </a:cubicBezTo>
                <a:lnTo>
                  <a:pt x="255075" y="904775"/>
                </a:lnTo>
                <a:lnTo>
                  <a:pt x="0" y="904775"/>
                </a:lnTo>
                <a:lnTo>
                  <a:pt x="0" y="687503"/>
                </a:lnTo>
                <a:lnTo>
                  <a:pt x="6411" y="688149"/>
                </a:lnTo>
                <a:cubicBezTo>
                  <a:pt x="123361" y="688149"/>
                  <a:pt x="218167" y="593343"/>
                  <a:pt x="218167" y="476393"/>
                </a:cubicBezTo>
                <a:cubicBezTo>
                  <a:pt x="218167" y="359443"/>
                  <a:pt x="123361" y="264637"/>
                  <a:pt x="6411" y="264637"/>
                </a:cubicBezTo>
                <a:lnTo>
                  <a:pt x="0" y="265283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4" name="Freihandform: Form 193">
            <a:extLst>
              <a:ext uri="{FF2B5EF4-FFF2-40B4-BE49-F238E27FC236}">
                <a16:creationId xmlns:a16="http://schemas.microsoft.com/office/drawing/2014/main" id="{AE963786-B682-38D5-B5D6-4B8ABD4734E1}"/>
              </a:ext>
            </a:extLst>
          </p:cNvPr>
          <p:cNvSpPr/>
          <p:nvPr/>
        </p:nvSpPr>
        <p:spPr>
          <a:xfrm>
            <a:off x="6949703" y="259876"/>
            <a:ext cx="1327090" cy="904775"/>
          </a:xfrm>
          <a:custGeom>
            <a:avLst/>
            <a:gdLst>
              <a:gd name="connsiteX0" fmla="*/ 214969 w 1327090"/>
              <a:gd name="connsiteY0" fmla="*/ 0 h 904775"/>
              <a:gd name="connsiteX1" fmla="*/ 1119744 w 1327090"/>
              <a:gd name="connsiteY1" fmla="*/ 0 h 904775"/>
              <a:gd name="connsiteX2" fmla="*/ 1119744 w 1327090"/>
              <a:gd name="connsiteY2" fmla="*/ 260297 h 904775"/>
              <a:gd name="connsiteX3" fmla="*/ 1158011 w 1327090"/>
              <a:gd name="connsiteY3" fmla="*/ 264154 h 904775"/>
              <a:gd name="connsiteX4" fmla="*/ 1327090 w 1327090"/>
              <a:gd name="connsiteY4" fmla="*/ 471608 h 904775"/>
              <a:gd name="connsiteX5" fmla="*/ 1158011 w 1327090"/>
              <a:gd name="connsiteY5" fmla="*/ 679062 h 904775"/>
              <a:gd name="connsiteX6" fmla="*/ 1119744 w 1327090"/>
              <a:gd name="connsiteY6" fmla="*/ 682919 h 904775"/>
              <a:gd name="connsiteX7" fmla="*/ 1119744 w 1327090"/>
              <a:gd name="connsiteY7" fmla="*/ 904775 h 904775"/>
              <a:gd name="connsiteX8" fmla="*/ 885927 w 1327090"/>
              <a:gd name="connsiteY8" fmla="*/ 904775 h 904775"/>
              <a:gd name="connsiteX9" fmla="*/ 885933 w 1327090"/>
              <a:gd name="connsiteY9" fmla="*/ 904746 h 904775"/>
              <a:gd name="connsiteX10" fmla="*/ 674177 w 1327090"/>
              <a:gd name="connsiteY10" fmla="*/ 692990 h 904775"/>
              <a:gd name="connsiteX11" fmla="*/ 462421 w 1327090"/>
              <a:gd name="connsiteY11" fmla="*/ 904746 h 904775"/>
              <a:gd name="connsiteX12" fmla="*/ 462427 w 1327090"/>
              <a:gd name="connsiteY12" fmla="*/ 904775 h 904775"/>
              <a:gd name="connsiteX13" fmla="*/ 214969 w 1327090"/>
              <a:gd name="connsiteY13" fmla="*/ 904775 h 904775"/>
              <a:gd name="connsiteX14" fmla="*/ 214969 w 1327090"/>
              <a:gd name="connsiteY14" fmla="*/ 683040 h 904775"/>
              <a:gd name="connsiteX15" fmla="*/ 211756 w 1327090"/>
              <a:gd name="connsiteY15" fmla="*/ 683364 h 904775"/>
              <a:gd name="connsiteX16" fmla="*/ 0 w 1327090"/>
              <a:gd name="connsiteY16" fmla="*/ 471608 h 904775"/>
              <a:gd name="connsiteX17" fmla="*/ 211756 w 1327090"/>
              <a:gd name="connsiteY17" fmla="*/ 259852 h 904775"/>
              <a:gd name="connsiteX18" fmla="*/ 214969 w 1327090"/>
              <a:gd name="connsiteY18" fmla="*/ 260176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090" h="904775">
                <a:moveTo>
                  <a:pt x="214969" y="0"/>
                </a:moveTo>
                <a:lnTo>
                  <a:pt x="1119744" y="0"/>
                </a:lnTo>
                <a:lnTo>
                  <a:pt x="1119744" y="260297"/>
                </a:lnTo>
                <a:lnTo>
                  <a:pt x="1158011" y="264154"/>
                </a:lnTo>
                <a:cubicBezTo>
                  <a:pt x="1254504" y="283900"/>
                  <a:pt x="1327090" y="369277"/>
                  <a:pt x="1327090" y="471608"/>
                </a:cubicBezTo>
                <a:cubicBezTo>
                  <a:pt x="1327090" y="573939"/>
                  <a:pt x="1254504" y="659317"/>
                  <a:pt x="1158011" y="679062"/>
                </a:cubicBezTo>
                <a:lnTo>
                  <a:pt x="1119744" y="682919"/>
                </a:lnTo>
                <a:lnTo>
                  <a:pt x="1119744" y="904775"/>
                </a:lnTo>
                <a:lnTo>
                  <a:pt x="885927" y="904775"/>
                </a:lnTo>
                <a:lnTo>
                  <a:pt x="885933" y="904746"/>
                </a:lnTo>
                <a:cubicBezTo>
                  <a:pt x="885933" y="787796"/>
                  <a:pt x="791127" y="692990"/>
                  <a:pt x="674177" y="692990"/>
                </a:cubicBezTo>
                <a:cubicBezTo>
                  <a:pt x="557227" y="692990"/>
                  <a:pt x="462421" y="787796"/>
                  <a:pt x="462421" y="904746"/>
                </a:cubicBezTo>
                <a:lnTo>
                  <a:pt x="462427" y="904775"/>
                </a:lnTo>
                <a:lnTo>
                  <a:pt x="214969" y="904775"/>
                </a:lnTo>
                <a:lnTo>
                  <a:pt x="214969" y="683040"/>
                </a:lnTo>
                <a:lnTo>
                  <a:pt x="211756" y="683364"/>
                </a:lnTo>
                <a:cubicBezTo>
                  <a:pt x="94806" y="683364"/>
                  <a:pt x="0" y="588558"/>
                  <a:pt x="0" y="471608"/>
                </a:cubicBezTo>
                <a:cubicBezTo>
                  <a:pt x="0" y="354658"/>
                  <a:pt x="94806" y="259852"/>
                  <a:pt x="211756" y="259852"/>
                </a:cubicBezTo>
                <a:lnTo>
                  <a:pt x="214969" y="260176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96" name="Freihandform: Form 195">
            <a:extLst>
              <a:ext uri="{FF2B5EF4-FFF2-40B4-BE49-F238E27FC236}">
                <a16:creationId xmlns:a16="http://schemas.microsoft.com/office/drawing/2014/main" id="{9A9CD8C3-AF32-C950-FCB7-71B147DD6E50}"/>
              </a:ext>
            </a:extLst>
          </p:cNvPr>
          <p:cNvSpPr/>
          <p:nvPr/>
        </p:nvSpPr>
        <p:spPr>
          <a:xfrm>
            <a:off x="8333074" y="221382"/>
            <a:ext cx="1137387" cy="1126124"/>
          </a:xfrm>
          <a:custGeom>
            <a:avLst/>
            <a:gdLst>
              <a:gd name="connsiteX0" fmla="*/ 0 w 1137387"/>
              <a:gd name="connsiteY0" fmla="*/ 0 h 1126124"/>
              <a:gd name="connsiteX1" fmla="*/ 904775 w 1137387"/>
              <a:gd name="connsiteY1" fmla="*/ 0 h 1126124"/>
              <a:gd name="connsiteX2" fmla="*/ 904775 w 1137387"/>
              <a:gd name="connsiteY2" fmla="*/ 252328 h 1126124"/>
              <a:gd name="connsiteX3" fmla="*/ 925631 w 1137387"/>
              <a:gd name="connsiteY3" fmla="*/ 250225 h 1126124"/>
              <a:gd name="connsiteX4" fmla="*/ 1137387 w 1137387"/>
              <a:gd name="connsiteY4" fmla="*/ 461981 h 1126124"/>
              <a:gd name="connsiteX5" fmla="*/ 925631 w 1137387"/>
              <a:gd name="connsiteY5" fmla="*/ 673737 h 1126124"/>
              <a:gd name="connsiteX6" fmla="*/ 904775 w 1137387"/>
              <a:gd name="connsiteY6" fmla="*/ 671635 h 1126124"/>
              <a:gd name="connsiteX7" fmla="*/ 904775 w 1137387"/>
              <a:gd name="connsiteY7" fmla="*/ 904775 h 1126124"/>
              <a:gd name="connsiteX8" fmla="*/ 663183 w 1137387"/>
              <a:gd name="connsiteY8" fmla="*/ 904775 h 1126124"/>
              <a:gd name="connsiteX9" fmla="*/ 664150 w 1137387"/>
              <a:gd name="connsiteY9" fmla="*/ 914368 h 1126124"/>
              <a:gd name="connsiteX10" fmla="*/ 452394 w 1137387"/>
              <a:gd name="connsiteY10" fmla="*/ 1126124 h 1126124"/>
              <a:gd name="connsiteX11" fmla="*/ 240638 w 1137387"/>
              <a:gd name="connsiteY11" fmla="*/ 914368 h 1126124"/>
              <a:gd name="connsiteX12" fmla="*/ 241605 w 1137387"/>
              <a:gd name="connsiteY12" fmla="*/ 904775 h 1126124"/>
              <a:gd name="connsiteX13" fmla="*/ 0 w 1137387"/>
              <a:gd name="connsiteY13" fmla="*/ 904775 h 1126124"/>
              <a:gd name="connsiteX14" fmla="*/ 0 w 1137387"/>
              <a:gd name="connsiteY14" fmla="*/ 682616 h 1126124"/>
              <a:gd name="connsiteX15" fmla="*/ 7217 w 1137387"/>
              <a:gd name="connsiteY15" fmla="*/ 683343 h 1126124"/>
              <a:gd name="connsiteX16" fmla="*/ 218973 w 1137387"/>
              <a:gd name="connsiteY16" fmla="*/ 471587 h 1126124"/>
              <a:gd name="connsiteX17" fmla="*/ 7217 w 1137387"/>
              <a:gd name="connsiteY17" fmla="*/ 259831 h 1126124"/>
              <a:gd name="connsiteX18" fmla="*/ 0 w 1137387"/>
              <a:gd name="connsiteY18" fmla="*/ 260559 h 112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7387" h="1126124">
                <a:moveTo>
                  <a:pt x="0" y="0"/>
                </a:moveTo>
                <a:lnTo>
                  <a:pt x="904775" y="0"/>
                </a:lnTo>
                <a:lnTo>
                  <a:pt x="904775" y="252328"/>
                </a:lnTo>
                <a:lnTo>
                  <a:pt x="925631" y="250225"/>
                </a:lnTo>
                <a:cubicBezTo>
                  <a:pt x="1042581" y="250225"/>
                  <a:pt x="1137387" y="345031"/>
                  <a:pt x="1137387" y="461981"/>
                </a:cubicBezTo>
                <a:cubicBezTo>
                  <a:pt x="1137387" y="578931"/>
                  <a:pt x="1042581" y="673737"/>
                  <a:pt x="925631" y="673737"/>
                </a:cubicBezTo>
                <a:lnTo>
                  <a:pt x="904775" y="671635"/>
                </a:lnTo>
                <a:lnTo>
                  <a:pt x="904775" y="904775"/>
                </a:lnTo>
                <a:lnTo>
                  <a:pt x="663183" y="904775"/>
                </a:lnTo>
                <a:lnTo>
                  <a:pt x="664150" y="914368"/>
                </a:lnTo>
                <a:cubicBezTo>
                  <a:pt x="664150" y="1031318"/>
                  <a:pt x="569344" y="1126124"/>
                  <a:pt x="452394" y="1126124"/>
                </a:cubicBezTo>
                <a:cubicBezTo>
                  <a:pt x="335444" y="1126124"/>
                  <a:pt x="240638" y="1031318"/>
                  <a:pt x="240638" y="914368"/>
                </a:cubicBezTo>
                <a:lnTo>
                  <a:pt x="241605" y="904775"/>
                </a:lnTo>
                <a:lnTo>
                  <a:pt x="0" y="904775"/>
                </a:lnTo>
                <a:lnTo>
                  <a:pt x="0" y="682616"/>
                </a:lnTo>
                <a:lnTo>
                  <a:pt x="7217" y="683343"/>
                </a:lnTo>
                <a:cubicBezTo>
                  <a:pt x="124167" y="683343"/>
                  <a:pt x="218973" y="588537"/>
                  <a:pt x="218973" y="471587"/>
                </a:cubicBezTo>
                <a:cubicBezTo>
                  <a:pt x="218973" y="354637"/>
                  <a:pt x="124167" y="259831"/>
                  <a:pt x="7217" y="259831"/>
                </a:cubicBezTo>
                <a:lnTo>
                  <a:pt x="0" y="260559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81" name="Freihandform: Form 180">
            <a:extLst>
              <a:ext uri="{FF2B5EF4-FFF2-40B4-BE49-F238E27FC236}">
                <a16:creationId xmlns:a16="http://schemas.microsoft.com/office/drawing/2014/main" id="{3D485838-125D-1382-A94A-2BF4A5097EF6}"/>
              </a:ext>
            </a:extLst>
          </p:cNvPr>
          <p:cNvSpPr/>
          <p:nvPr/>
        </p:nvSpPr>
        <p:spPr>
          <a:xfrm>
            <a:off x="10693482" y="240630"/>
            <a:ext cx="1113318" cy="1106876"/>
          </a:xfrm>
          <a:custGeom>
            <a:avLst/>
            <a:gdLst>
              <a:gd name="connsiteX0" fmla="*/ 208543 w 1113318"/>
              <a:gd name="connsiteY0" fmla="*/ 0 h 1106876"/>
              <a:gd name="connsiteX1" fmla="*/ 1113318 w 1113318"/>
              <a:gd name="connsiteY1" fmla="*/ 0 h 1106876"/>
              <a:gd name="connsiteX2" fmla="*/ 1113318 w 1113318"/>
              <a:gd name="connsiteY2" fmla="*/ 904775 h 1106876"/>
              <a:gd name="connsiteX3" fmla="*/ 886153 w 1113318"/>
              <a:gd name="connsiteY3" fmla="*/ 904775 h 1106876"/>
              <a:gd name="connsiteX4" fmla="*/ 882824 w 1113318"/>
              <a:gd name="connsiteY4" fmla="*/ 937796 h 1106876"/>
              <a:gd name="connsiteX5" fmla="*/ 675370 w 1113318"/>
              <a:gd name="connsiteY5" fmla="*/ 1106876 h 1106876"/>
              <a:gd name="connsiteX6" fmla="*/ 467916 w 1113318"/>
              <a:gd name="connsiteY6" fmla="*/ 937796 h 1106876"/>
              <a:gd name="connsiteX7" fmla="*/ 464587 w 1113318"/>
              <a:gd name="connsiteY7" fmla="*/ 904775 h 1106876"/>
              <a:gd name="connsiteX8" fmla="*/ 208543 w 1113318"/>
              <a:gd name="connsiteY8" fmla="*/ 904775 h 1106876"/>
              <a:gd name="connsiteX9" fmla="*/ 208543 w 1113318"/>
              <a:gd name="connsiteY9" fmla="*/ 692666 h 1106876"/>
              <a:gd name="connsiteX10" fmla="*/ 169080 w 1113318"/>
              <a:gd name="connsiteY10" fmla="*/ 688688 h 1106876"/>
              <a:gd name="connsiteX11" fmla="*/ 0 w 1113318"/>
              <a:gd name="connsiteY11" fmla="*/ 481234 h 1106876"/>
              <a:gd name="connsiteX12" fmla="*/ 169080 w 1113318"/>
              <a:gd name="connsiteY12" fmla="*/ 273780 h 1106876"/>
              <a:gd name="connsiteX13" fmla="*/ 208543 w 1113318"/>
              <a:gd name="connsiteY13" fmla="*/ 269802 h 110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3318" h="1106876">
                <a:moveTo>
                  <a:pt x="208543" y="0"/>
                </a:moveTo>
                <a:lnTo>
                  <a:pt x="1113318" y="0"/>
                </a:lnTo>
                <a:lnTo>
                  <a:pt x="1113318" y="904775"/>
                </a:lnTo>
                <a:lnTo>
                  <a:pt x="886153" y="904775"/>
                </a:lnTo>
                <a:lnTo>
                  <a:pt x="882824" y="937796"/>
                </a:lnTo>
                <a:cubicBezTo>
                  <a:pt x="863079" y="1034290"/>
                  <a:pt x="777701" y="1106876"/>
                  <a:pt x="675370" y="1106876"/>
                </a:cubicBezTo>
                <a:cubicBezTo>
                  <a:pt x="573039" y="1106876"/>
                  <a:pt x="487662" y="1034290"/>
                  <a:pt x="467916" y="937796"/>
                </a:cubicBezTo>
                <a:lnTo>
                  <a:pt x="464587" y="904775"/>
                </a:lnTo>
                <a:lnTo>
                  <a:pt x="208543" y="904775"/>
                </a:lnTo>
                <a:lnTo>
                  <a:pt x="208543" y="692666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08543" y="269802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75" name="Freihandform: Form 174">
            <a:extLst>
              <a:ext uri="{FF2B5EF4-FFF2-40B4-BE49-F238E27FC236}">
                <a16:creationId xmlns:a16="http://schemas.microsoft.com/office/drawing/2014/main" id="{441D2107-18F3-520A-3D58-AFC33E6C93D5}"/>
              </a:ext>
            </a:extLst>
          </p:cNvPr>
          <p:cNvSpPr/>
          <p:nvPr/>
        </p:nvSpPr>
        <p:spPr>
          <a:xfrm>
            <a:off x="3749834" y="230973"/>
            <a:ext cx="1327496" cy="1106899"/>
          </a:xfrm>
          <a:custGeom>
            <a:avLst/>
            <a:gdLst>
              <a:gd name="connsiteX0" fmla="*/ 215766 w 1327496"/>
              <a:gd name="connsiteY0" fmla="*/ 0 h 1106899"/>
              <a:gd name="connsiteX1" fmla="*/ 1120541 w 1327496"/>
              <a:gd name="connsiteY1" fmla="*/ 0 h 1106899"/>
              <a:gd name="connsiteX2" fmla="*/ 1120541 w 1327496"/>
              <a:gd name="connsiteY2" fmla="*/ 250709 h 1106899"/>
              <a:gd name="connsiteX3" fmla="*/ 1158417 w 1327496"/>
              <a:gd name="connsiteY3" fmla="*/ 254527 h 1106899"/>
              <a:gd name="connsiteX4" fmla="*/ 1327496 w 1327496"/>
              <a:gd name="connsiteY4" fmla="*/ 461981 h 1106899"/>
              <a:gd name="connsiteX5" fmla="*/ 1158417 w 1327496"/>
              <a:gd name="connsiteY5" fmla="*/ 669435 h 1106899"/>
              <a:gd name="connsiteX6" fmla="*/ 1120541 w 1327496"/>
              <a:gd name="connsiteY6" fmla="*/ 673253 h 1106899"/>
              <a:gd name="connsiteX7" fmla="*/ 1120541 w 1327496"/>
              <a:gd name="connsiteY7" fmla="*/ 904775 h 1106899"/>
              <a:gd name="connsiteX8" fmla="*/ 885182 w 1327496"/>
              <a:gd name="connsiteY8" fmla="*/ 904775 h 1106899"/>
              <a:gd name="connsiteX9" fmla="*/ 870485 w 1327496"/>
              <a:gd name="connsiteY9" fmla="*/ 977568 h 1106899"/>
              <a:gd name="connsiteX10" fmla="*/ 675370 w 1327496"/>
              <a:gd name="connsiteY10" fmla="*/ 1106899 h 1106899"/>
              <a:gd name="connsiteX11" fmla="*/ 480255 w 1327496"/>
              <a:gd name="connsiteY11" fmla="*/ 977568 h 1106899"/>
              <a:gd name="connsiteX12" fmla="*/ 465559 w 1327496"/>
              <a:gd name="connsiteY12" fmla="*/ 904775 h 1106899"/>
              <a:gd name="connsiteX13" fmla="*/ 215766 w 1327496"/>
              <a:gd name="connsiteY13" fmla="*/ 904775 h 1106899"/>
              <a:gd name="connsiteX14" fmla="*/ 215766 w 1327496"/>
              <a:gd name="connsiteY14" fmla="*/ 692609 h 1106899"/>
              <a:gd name="connsiteX15" fmla="*/ 211756 w 1327496"/>
              <a:gd name="connsiteY15" fmla="*/ 693013 h 1106899"/>
              <a:gd name="connsiteX16" fmla="*/ 0 w 1327496"/>
              <a:gd name="connsiteY16" fmla="*/ 481257 h 1106899"/>
              <a:gd name="connsiteX17" fmla="*/ 211756 w 1327496"/>
              <a:gd name="connsiteY17" fmla="*/ 269501 h 1106899"/>
              <a:gd name="connsiteX18" fmla="*/ 215766 w 1327496"/>
              <a:gd name="connsiteY18" fmla="*/ 269905 h 110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27496" h="1106899">
                <a:moveTo>
                  <a:pt x="215766" y="0"/>
                </a:moveTo>
                <a:lnTo>
                  <a:pt x="1120541" y="0"/>
                </a:lnTo>
                <a:lnTo>
                  <a:pt x="1120541" y="250709"/>
                </a:lnTo>
                <a:lnTo>
                  <a:pt x="1158417" y="254527"/>
                </a:lnTo>
                <a:cubicBezTo>
                  <a:pt x="1254910" y="274273"/>
                  <a:pt x="1327496" y="359650"/>
                  <a:pt x="1327496" y="461981"/>
                </a:cubicBezTo>
                <a:cubicBezTo>
                  <a:pt x="1327496" y="564312"/>
                  <a:pt x="1254910" y="649690"/>
                  <a:pt x="1158417" y="669435"/>
                </a:cubicBezTo>
                <a:lnTo>
                  <a:pt x="1120541" y="673253"/>
                </a:lnTo>
                <a:lnTo>
                  <a:pt x="1120541" y="904775"/>
                </a:lnTo>
                <a:lnTo>
                  <a:pt x="885182" y="904775"/>
                </a:lnTo>
                <a:lnTo>
                  <a:pt x="870485" y="977568"/>
                </a:lnTo>
                <a:cubicBezTo>
                  <a:pt x="838339" y="1053571"/>
                  <a:pt x="763083" y="1106899"/>
                  <a:pt x="675370" y="1106899"/>
                </a:cubicBezTo>
                <a:cubicBezTo>
                  <a:pt x="587658" y="1106899"/>
                  <a:pt x="512401" y="1053571"/>
                  <a:pt x="480255" y="977568"/>
                </a:cubicBezTo>
                <a:lnTo>
                  <a:pt x="465559" y="904775"/>
                </a:lnTo>
                <a:lnTo>
                  <a:pt x="215766" y="904775"/>
                </a:lnTo>
                <a:lnTo>
                  <a:pt x="215766" y="692609"/>
                </a:lnTo>
                <a:lnTo>
                  <a:pt x="211756" y="693013"/>
                </a:lnTo>
                <a:cubicBezTo>
                  <a:pt x="94806" y="693013"/>
                  <a:pt x="0" y="598207"/>
                  <a:pt x="0" y="481257"/>
                </a:cubicBezTo>
                <a:cubicBezTo>
                  <a:pt x="0" y="364307"/>
                  <a:pt x="94806" y="269501"/>
                  <a:pt x="211756" y="269501"/>
                </a:cubicBezTo>
                <a:lnTo>
                  <a:pt x="215766" y="26990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17" name="Freihandform: Form 216">
            <a:extLst>
              <a:ext uri="{FF2B5EF4-FFF2-40B4-BE49-F238E27FC236}">
                <a16:creationId xmlns:a16="http://schemas.microsoft.com/office/drawing/2014/main" id="{67FC5E34-9439-0291-15CF-7C527949D020}"/>
              </a:ext>
            </a:extLst>
          </p:cNvPr>
          <p:cNvSpPr/>
          <p:nvPr/>
        </p:nvSpPr>
        <p:spPr>
          <a:xfrm>
            <a:off x="2848015" y="260686"/>
            <a:ext cx="904775" cy="913555"/>
          </a:xfrm>
          <a:custGeom>
            <a:avLst/>
            <a:gdLst>
              <a:gd name="connsiteX0" fmla="*/ 0 w 904775"/>
              <a:gd name="connsiteY0" fmla="*/ 0 h 913555"/>
              <a:gd name="connsiteX1" fmla="*/ 904775 w 904775"/>
              <a:gd name="connsiteY1" fmla="*/ 0 h 913555"/>
              <a:gd name="connsiteX2" fmla="*/ 904775 w 904775"/>
              <a:gd name="connsiteY2" fmla="*/ 270800 h 913555"/>
              <a:gd name="connsiteX3" fmla="*/ 891939 w 904775"/>
              <a:gd name="connsiteY3" fmla="*/ 269506 h 913555"/>
              <a:gd name="connsiteX4" fmla="*/ 680183 w 904775"/>
              <a:gd name="connsiteY4" fmla="*/ 481262 h 913555"/>
              <a:gd name="connsiteX5" fmla="*/ 891939 w 904775"/>
              <a:gd name="connsiteY5" fmla="*/ 693018 h 913555"/>
              <a:gd name="connsiteX6" fmla="*/ 904775 w 904775"/>
              <a:gd name="connsiteY6" fmla="*/ 691724 h 913555"/>
              <a:gd name="connsiteX7" fmla="*/ 904775 w 904775"/>
              <a:gd name="connsiteY7" fmla="*/ 904775 h 913555"/>
              <a:gd name="connsiteX8" fmla="*/ 660133 w 904775"/>
              <a:gd name="connsiteY8" fmla="*/ 904775 h 913555"/>
              <a:gd name="connsiteX9" fmla="*/ 660052 w 904775"/>
              <a:gd name="connsiteY9" fmla="*/ 905584 h 913555"/>
              <a:gd name="connsiteX10" fmla="*/ 656635 w 904775"/>
              <a:gd name="connsiteY10" fmla="*/ 871693 h 913555"/>
              <a:gd name="connsiteX11" fmla="*/ 449181 w 904775"/>
              <a:gd name="connsiteY11" fmla="*/ 702613 h 913555"/>
              <a:gd name="connsiteX12" fmla="*/ 241727 w 904775"/>
              <a:gd name="connsiteY12" fmla="*/ 871693 h 913555"/>
              <a:gd name="connsiteX13" fmla="*/ 237507 w 904775"/>
              <a:gd name="connsiteY13" fmla="*/ 913555 h 913555"/>
              <a:gd name="connsiteX14" fmla="*/ 236622 w 904775"/>
              <a:gd name="connsiteY14" fmla="*/ 904775 h 913555"/>
              <a:gd name="connsiteX15" fmla="*/ 0 w 904775"/>
              <a:gd name="connsiteY15" fmla="*/ 904775 h 913555"/>
              <a:gd name="connsiteX16" fmla="*/ 0 w 904775"/>
              <a:gd name="connsiteY16" fmla="*/ 673503 h 913555"/>
              <a:gd name="connsiteX17" fmla="*/ 39873 w 904775"/>
              <a:gd name="connsiteY17" fmla="*/ 669484 h 913555"/>
              <a:gd name="connsiteX18" fmla="*/ 208953 w 904775"/>
              <a:gd name="connsiteY18" fmla="*/ 462030 h 913555"/>
              <a:gd name="connsiteX19" fmla="*/ 39873 w 904775"/>
              <a:gd name="connsiteY19" fmla="*/ 254576 h 913555"/>
              <a:gd name="connsiteX20" fmla="*/ 0 w 904775"/>
              <a:gd name="connsiteY20" fmla="*/ 250557 h 91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04775" h="913555">
                <a:moveTo>
                  <a:pt x="0" y="0"/>
                </a:moveTo>
                <a:lnTo>
                  <a:pt x="904775" y="0"/>
                </a:lnTo>
                <a:lnTo>
                  <a:pt x="904775" y="270800"/>
                </a:lnTo>
                <a:lnTo>
                  <a:pt x="891939" y="269506"/>
                </a:lnTo>
                <a:cubicBezTo>
                  <a:pt x="774989" y="269506"/>
                  <a:pt x="680183" y="364312"/>
                  <a:pt x="680183" y="481262"/>
                </a:cubicBezTo>
                <a:cubicBezTo>
                  <a:pt x="680183" y="598212"/>
                  <a:pt x="774989" y="693018"/>
                  <a:pt x="891939" y="693018"/>
                </a:cubicBezTo>
                <a:lnTo>
                  <a:pt x="904775" y="691724"/>
                </a:lnTo>
                <a:lnTo>
                  <a:pt x="904775" y="904775"/>
                </a:lnTo>
                <a:lnTo>
                  <a:pt x="660133" y="904775"/>
                </a:lnTo>
                <a:lnTo>
                  <a:pt x="660052" y="905584"/>
                </a:lnTo>
                <a:lnTo>
                  <a:pt x="656635" y="871693"/>
                </a:lnTo>
                <a:cubicBezTo>
                  <a:pt x="636890" y="775199"/>
                  <a:pt x="551512" y="702613"/>
                  <a:pt x="449181" y="702613"/>
                </a:cubicBezTo>
                <a:cubicBezTo>
                  <a:pt x="346850" y="702613"/>
                  <a:pt x="261473" y="775199"/>
                  <a:pt x="241727" y="871693"/>
                </a:cubicBezTo>
                <a:lnTo>
                  <a:pt x="237507" y="913555"/>
                </a:lnTo>
                <a:lnTo>
                  <a:pt x="236622" y="904775"/>
                </a:lnTo>
                <a:lnTo>
                  <a:pt x="0" y="904775"/>
                </a:lnTo>
                <a:lnTo>
                  <a:pt x="0" y="673503"/>
                </a:lnTo>
                <a:lnTo>
                  <a:pt x="39873" y="669484"/>
                </a:lnTo>
                <a:cubicBezTo>
                  <a:pt x="136367" y="649739"/>
                  <a:pt x="208953" y="564361"/>
                  <a:pt x="208953" y="462030"/>
                </a:cubicBezTo>
                <a:cubicBezTo>
                  <a:pt x="208953" y="359699"/>
                  <a:pt x="136367" y="274322"/>
                  <a:pt x="39873" y="254576"/>
                </a:cubicBezTo>
                <a:lnTo>
                  <a:pt x="0" y="250557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34" name="Freihandform: Form 233">
            <a:extLst>
              <a:ext uri="{FF2B5EF4-FFF2-40B4-BE49-F238E27FC236}">
                <a16:creationId xmlns:a16="http://schemas.microsoft.com/office/drawing/2014/main" id="{09606AEA-1CA5-9E2D-0AC9-C15F170FA199}"/>
              </a:ext>
            </a:extLst>
          </p:cNvPr>
          <p:cNvSpPr/>
          <p:nvPr/>
        </p:nvSpPr>
        <p:spPr>
          <a:xfrm>
            <a:off x="6010371" y="1414695"/>
            <a:ext cx="1327482" cy="904775"/>
          </a:xfrm>
          <a:custGeom>
            <a:avLst/>
            <a:gdLst>
              <a:gd name="connsiteX0" fmla="*/ 200926 w 1327482"/>
              <a:gd name="connsiteY0" fmla="*/ 0 h 904775"/>
              <a:gd name="connsiteX1" fmla="*/ 470765 w 1327482"/>
              <a:gd name="connsiteY1" fmla="*/ 0 h 904775"/>
              <a:gd name="connsiteX2" fmla="*/ 473125 w 1327482"/>
              <a:gd name="connsiteY2" fmla="*/ 23417 h 904775"/>
              <a:gd name="connsiteX3" fmla="*/ 680579 w 1327482"/>
              <a:gd name="connsiteY3" fmla="*/ 192497 h 904775"/>
              <a:gd name="connsiteX4" fmla="*/ 888033 w 1327482"/>
              <a:gd name="connsiteY4" fmla="*/ 23417 h 904775"/>
              <a:gd name="connsiteX5" fmla="*/ 890394 w 1327482"/>
              <a:gd name="connsiteY5" fmla="*/ 0 h 904775"/>
              <a:gd name="connsiteX6" fmla="*/ 1105701 w 1327482"/>
              <a:gd name="connsiteY6" fmla="*/ 0 h 904775"/>
              <a:gd name="connsiteX7" fmla="*/ 1105701 w 1327482"/>
              <a:gd name="connsiteY7" fmla="*/ 212738 h 904775"/>
              <a:gd name="connsiteX8" fmla="*/ 1115726 w 1327482"/>
              <a:gd name="connsiteY8" fmla="*/ 211727 h 904775"/>
              <a:gd name="connsiteX9" fmla="*/ 1327482 w 1327482"/>
              <a:gd name="connsiteY9" fmla="*/ 423483 h 904775"/>
              <a:gd name="connsiteX10" fmla="*/ 1115726 w 1327482"/>
              <a:gd name="connsiteY10" fmla="*/ 635239 h 904775"/>
              <a:gd name="connsiteX11" fmla="*/ 1105701 w 1327482"/>
              <a:gd name="connsiteY11" fmla="*/ 634229 h 904775"/>
              <a:gd name="connsiteX12" fmla="*/ 1105701 w 1327482"/>
              <a:gd name="connsiteY12" fmla="*/ 904775 h 904775"/>
              <a:gd name="connsiteX13" fmla="*/ 875897 w 1327482"/>
              <a:gd name="connsiteY13" fmla="*/ 904775 h 904775"/>
              <a:gd name="connsiteX14" fmla="*/ 875900 w 1327482"/>
              <a:gd name="connsiteY14" fmla="*/ 904743 h 904775"/>
              <a:gd name="connsiteX15" fmla="*/ 664144 w 1327482"/>
              <a:gd name="connsiteY15" fmla="*/ 692987 h 904775"/>
              <a:gd name="connsiteX16" fmla="*/ 452388 w 1327482"/>
              <a:gd name="connsiteY16" fmla="*/ 904743 h 904775"/>
              <a:gd name="connsiteX17" fmla="*/ 452391 w 1327482"/>
              <a:gd name="connsiteY17" fmla="*/ 904775 h 904775"/>
              <a:gd name="connsiteX18" fmla="*/ 200926 w 1327482"/>
              <a:gd name="connsiteY18" fmla="*/ 904775 h 904775"/>
              <a:gd name="connsiteX19" fmla="*/ 200926 w 1327482"/>
              <a:gd name="connsiteY19" fmla="*/ 720779 h 904775"/>
              <a:gd name="connsiteX20" fmla="*/ 169079 w 1327482"/>
              <a:gd name="connsiteY20" fmla="*/ 717569 h 904775"/>
              <a:gd name="connsiteX21" fmla="*/ 0 w 1327482"/>
              <a:gd name="connsiteY21" fmla="*/ 510115 h 904775"/>
              <a:gd name="connsiteX22" fmla="*/ 169079 w 1327482"/>
              <a:gd name="connsiteY22" fmla="*/ 302661 h 904775"/>
              <a:gd name="connsiteX23" fmla="*/ 200926 w 1327482"/>
              <a:gd name="connsiteY23" fmla="*/ 299451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27482" h="904775">
                <a:moveTo>
                  <a:pt x="200926" y="0"/>
                </a:moveTo>
                <a:lnTo>
                  <a:pt x="470765" y="0"/>
                </a:lnTo>
                <a:lnTo>
                  <a:pt x="473125" y="23417"/>
                </a:lnTo>
                <a:cubicBezTo>
                  <a:pt x="492871" y="119911"/>
                  <a:pt x="578248" y="192497"/>
                  <a:pt x="680579" y="192497"/>
                </a:cubicBezTo>
                <a:cubicBezTo>
                  <a:pt x="782911" y="192497"/>
                  <a:pt x="868288" y="119911"/>
                  <a:pt x="888033" y="23417"/>
                </a:cubicBezTo>
                <a:lnTo>
                  <a:pt x="890394" y="0"/>
                </a:lnTo>
                <a:lnTo>
                  <a:pt x="1105701" y="0"/>
                </a:lnTo>
                <a:lnTo>
                  <a:pt x="1105701" y="212738"/>
                </a:lnTo>
                <a:lnTo>
                  <a:pt x="1115726" y="211727"/>
                </a:lnTo>
                <a:cubicBezTo>
                  <a:pt x="1232676" y="211727"/>
                  <a:pt x="1327482" y="306533"/>
                  <a:pt x="1327482" y="423483"/>
                </a:cubicBezTo>
                <a:cubicBezTo>
                  <a:pt x="1327482" y="540433"/>
                  <a:pt x="1232676" y="635239"/>
                  <a:pt x="1115726" y="635239"/>
                </a:cubicBezTo>
                <a:lnTo>
                  <a:pt x="1105701" y="634229"/>
                </a:lnTo>
                <a:lnTo>
                  <a:pt x="1105701" y="904775"/>
                </a:lnTo>
                <a:lnTo>
                  <a:pt x="875897" y="904775"/>
                </a:lnTo>
                <a:lnTo>
                  <a:pt x="875900" y="904743"/>
                </a:lnTo>
                <a:cubicBezTo>
                  <a:pt x="875900" y="787793"/>
                  <a:pt x="781094" y="692987"/>
                  <a:pt x="664144" y="692987"/>
                </a:cubicBezTo>
                <a:cubicBezTo>
                  <a:pt x="547194" y="692987"/>
                  <a:pt x="452388" y="787793"/>
                  <a:pt x="452388" y="904743"/>
                </a:cubicBezTo>
                <a:lnTo>
                  <a:pt x="452391" y="904775"/>
                </a:lnTo>
                <a:lnTo>
                  <a:pt x="200926" y="904775"/>
                </a:lnTo>
                <a:lnTo>
                  <a:pt x="200926" y="720779"/>
                </a:lnTo>
                <a:lnTo>
                  <a:pt x="169079" y="717569"/>
                </a:lnTo>
                <a:cubicBezTo>
                  <a:pt x="72586" y="697824"/>
                  <a:pt x="0" y="612446"/>
                  <a:pt x="0" y="510115"/>
                </a:cubicBezTo>
                <a:cubicBezTo>
                  <a:pt x="0" y="407784"/>
                  <a:pt x="72586" y="322407"/>
                  <a:pt x="169079" y="302661"/>
                </a:cubicBezTo>
                <a:lnTo>
                  <a:pt x="200926" y="299451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54" name="Freihandform: Form 253">
            <a:extLst>
              <a:ext uri="{FF2B5EF4-FFF2-40B4-BE49-F238E27FC236}">
                <a16:creationId xmlns:a16="http://schemas.microsoft.com/office/drawing/2014/main" id="{EBB33689-4F7E-6792-8734-F09E5691FD2B}"/>
              </a:ext>
            </a:extLst>
          </p:cNvPr>
          <p:cNvSpPr/>
          <p:nvPr/>
        </p:nvSpPr>
        <p:spPr>
          <a:xfrm>
            <a:off x="9397763" y="1390800"/>
            <a:ext cx="1116512" cy="1106874"/>
          </a:xfrm>
          <a:custGeom>
            <a:avLst/>
            <a:gdLst>
              <a:gd name="connsiteX0" fmla="*/ 211737 w 1116512"/>
              <a:gd name="connsiteY0" fmla="*/ 0 h 1106874"/>
              <a:gd name="connsiteX1" fmla="*/ 467611 w 1116512"/>
              <a:gd name="connsiteY1" fmla="*/ 0 h 1106874"/>
              <a:gd name="connsiteX2" fmla="*/ 471910 w 1116512"/>
              <a:gd name="connsiteY2" fmla="*/ 42645 h 1106874"/>
              <a:gd name="connsiteX3" fmla="*/ 679364 w 1116512"/>
              <a:gd name="connsiteY3" fmla="*/ 211725 h 1106874"/>
              <a:gd name="connsiteX4" fmla="*/ 886818 w 1116512"/>
              <a:gd name="connsiteY4" fmla="*/ 42645 h 1106874"/>
              <a:gd name="connsiteX5" fmla="*/ 891117 w 1116512"/>
              <a:gd name="connsiteY5" fmla="*/ 0 h 1106874"/>
              <a:gd name="connsiteX6" fmla="*/ 1116512 w 1116512"/>
              <a:gd name="connsiteY6" fmla="*/ 0 h 1106874"/>
              <a:gd name="connsiteX7" fmla="*/ 1116512 w 1116512"/>
              <a:gd name="connsiteY7" fmla="*/ 281491 h 1106874"/>
              <a:gd name="connsiteX8" fmla="*/ 1097899 w 1116512"/>
              <a:gd name="connsiteY8" fmla="*/ 283367 h 1106874"/>
              <a:gd name="connsiteX9" fmla="*/ 928819 w 1116512"/>
              <a:gd name="connsiteY9" fmla="*/ 490821 h 1106874"/>
              <a:gd name="connsiteX10" fmla="*/ 1097899 w 1116512"/>
              <a:gd name="connsiteY10" fmla="*/ 698275 h 1106874"/>
              <a:gd name="connsiteX11" fmla="*/ 1116512 w 1116512"/>
              <a:gd name="connsiteY11" fmla="*/ 700151 h 1106874"/>
              <a:gd name="connsiteX12" fmla="*/ 1116512 w 1116512"/>
              <a:gd name="connsiteY12" fmla="*/ 904775 h 1106874"/>
              <a:gd name="connsiteX13" fmla="*/ 893357 w 1116512"/>
              <a:gd name="connsiteY13" fmla="*/ 904775 h 1106874"/>
              <a:gd name="connsiteX14" fmla="*/ 890029 w 1116512"/>
              <a:gd name="connsiteY14" fmla="*/ 937794 h 1106874"/>
              <a:gd name="connsiteX15" fmla="*/ 682575 w 1116512"/>
              <a:gd name="connsiteY15" fmla="*/ 1106874 h 1106874"/>
              <a:gd name="connsiteX16" fmla="*/ 475121 w 1116512"/>
              <a:gd name="connsiteY16" fmla="*/ 937794 h 1106874"/>
              <a:gd name="connsiteX17" fmla="*/ 471793 w 1116512"/>
              <a:gd name="connsiteY17" fmla="*/ 904775 h 1106874"/>
              <a:gd name="connsiteX18" fmla="*/ 211737 w 1116512"/>
              <a:gd name="connsiteY18" fmla="*/ 904775 h 1106874"/>
              <a:gd name="connsiteX19" fmla="*/ 211737 w 1116512"/>
              <a:gd name="connsiteY19" fmla="*/ 692988 h 1106874"/>
              <a:gd name="connsiteX20" fmla="*/ 169080 w 1116512"/>
              <a:gd name="connsiteY20" fmla="*/ 688688 h 1106874"/>
              <a:gd name="connsiteX21" fmla="*/ 0 w 1116512"/>
              <a:gd name="connsiteY21" fmla="*/ 481234 h 1106874"/>
              <a:gd name="connsiteX22" fmla="*/ 169080 w 1116512"/>
              <a:gd name="connsiteY22" fmla="*/ 273780 h 1106874"/>
              <a:gd name="connsiteX23" fmla="*/ 211737 w 1116512"/>
              <a:gd name="connsiteY23" fmla="*/ 269480 h 1106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16512" h="1106874">
                <a:moveTo>
                  <a:pt x="211737" y="0"/>
                </a:moveTo>
                <a:lnTo>
                  <a:pt x="467611" y="0"/>
                </a:lnTo>
                <a:lnTo>
                  <a:pt x="471910" y="42645"/>
                </a:lnTo>
                <a:cubicBezTo>
                  <a:pt x="491656" y="139139"/>
                  <a:pt x="577033" y="211725"/>
                  <a:pt x="679364" y="211725"/>
                </a:cubicBezTo>
                <a:cubicBezTo>
                  <a:pt x="781695" y="211725"/>
                  <a:pt x="867073" y="139139"/>
                  <a:pt x="886818" y="42645"/>
                </a:cubicBezTo>
                <a:lnTo>
                  <a:pt x="891117" y="0"/>
                </a:lnTo>
                <a:lnTo>
                  <a:pt x="1116512" y="0"/>
                </a:lnTo>
                <a:lnTo>
                  <a:pt x="1116512" y="281491"/>
                </a:lnTo>
                <a:lnTo>
                  <a:pt x="1097899" y="283367"/>
                </a:lnTo>
                <a:cubicBezTo>
                  <a:pt x="1001405" y="303113"/>
                  <a:pt x="928819" y="388490"/>
                  <a:pt x="928819" y="490821"/>
                </a:cubicBezTo>
                <a:cubicBezTo>
                  <a:pt x="928819" y="593152"/>
                  <a:pt x="1001405" y="678530"/>
                  <a:pt x="1097899" y="698275"/>
                </a:cubicBezTo>
                <a:lnTo>
                  <a:pt x="1116512" y="700151"/>
                </a:lnTo>
                <a:lnTo>
                  <a:pt x="1116512" y="904775"/>
                </a:lnTo>
                <a:lnTo>
                  <a:pt x="893357" y="904775"/>
                </a:lnTo>
                <a:lnTo>
                  <a:pt x="890029" y="937794"/>
                </a:lnTo>
                <a:cubicBezTo>
                  <a:pt x="870283" y="1034288"/>
                  <a:pt x="784906" y="1106874"/>
                  <a:pt x="682575" y="1106874"/>
                </a:cubicBezTo>
                <a:cubicBezTo>
                  <a:pt x="580244" y="1106874"/>
                  <a:pt x="494867" y="1034288"/>
                  <a:pt x="475121" y="937794"/>
                </a:cubicBezTo>
                <a:lnTo>
                  <a:pt x="471793" y="904775"/>
                </a:lnTo>
                <a:lnTo>
                  <a:pt x="211737" y="904775"/>
                </a:lnTo>
                <a:lnTo>
                  <a:pt x="211737" y="692988"/>
                </a:lnTo>
                <a:lnTo>
                  <a:pt x="169080" y="688688"/>
                </a:lnTo>
                <a:cubicBezTo>
                  <a:pt x="72586" y="668943"/>
                  <a:pt x="0" y="583565"/>
                  <a:pt x="0" y="481234"/>
                </a:cubicBezTo>
                <a:cubicBezTo>
                  <a:pt x="0" y="378903"/>
                  <a:pt x="72586" y="293526"/>
                  <a:pt x="169080" y="273780"/>
                </a:cubicBezTo>
                <a:lnTo>
                  <a:pt x="211737" y="269480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06" name="Freihandform: Form 305">
            <a:extLst>
              <a:ext uri="{FF2B5EF4-FFF2-40B4-BE49-F238E27FC236}">
                <a16:creationId xmlns:a16="http://schemas.microsoft.com/office/drawing/2014/main" id="{82036F5E-7942-020E-6B4A-6671F438613E}"/>
              </a:ext>
            </a:extLst>
          </p:cNvPr>
          <p:cNvSpPr/>
          <p:nvPr/>
        </p:nvSpPr>
        <p:spPr>
          <a:xfrm>
            <a:off x="256268" y="2306856"/>
            <a:ext cx="1084451" cy="1328267"/>
          </a:xfrm>
          <a:custGeom>
            <a:avLst/>
            <a:gdLst>
              <a:gd name="connsiteX0" fmla="*/ 439555 w 1084451"/>
              <a:gd name="connsiteY0" fmla="*/ 0 h 1328267"/>
              <a:gd name="connsiteX1" fmla="*/ 651311 w 1084451"/>
              <a:gd name="connsiteY1" fmla="*/ 211756 h 1328267"/>
              <a:gd name="connsiteX2" fmla="*/ 651309 w 1084451"/>
              <a:gd name="connsiteY2" fmla="*/ 211779 h 1328267"/>
              <a:gd name="connsiteX3" fmla="*/ 904775 w 1084451"/>
              <a:gd name="connsiteY3" fmla="*/ 211779 h 1328267"/>
              <a:gd name="connsiteX4" fmla="*/ 904775 w 1084451"/>
              <a:gd name="connsiteY4" fmla="*/ 494122 h 1328267"/>
              <a:gd name="connsiteX5" fmla="*/ 915371 w 1084451"/>
              <a:gd name="connsiteY5" fmla="*/ 495190 h 1328267"/>
              <a:gd name="connsiteX6" fmla="*/ 1084451 w 1084451"/>
              <a:gd name="connsiteY6" fmla="*/ 702644 h 1328267"/>
              <a:gd name="connsiteX7" fmla="*/ 915371 w 1084451"/>
              <a:gd name="connsiteY7" fmla="*/ 910098 h 1328267"/>
              <a:gd name="connsiteX8" fmla="*/ 904775 w 1084451"/>
              <a:gd name="connsiteY8" fmla="*/ 911166 h 1328267"/>
              <a:gd name="connsiteX9" fmla="*/ 904775 w 1084451"/>
              <a:gd name="connsiteY9" fmla="*/ 1116554 h 1328267"/>
              <a:gd name="connsiteX10" fmla="*/ 632059 w 1084451"/>
              <a:gd name="connsiteY10" fmla="*/ 1116554 h 1328267"/>
              <a:gd name="connsiteX11" fmla="*/ 627761 w 1084451"/>
              <a:gd name="connsiteY11" fmla="*/ 1159187 h 1328267"/>
              <a:gd name="connsiteX12" fmla="*/ 420307 w 1084451"/>
              <a:gd name="connsiteY12" fmla="*/ 1328267 h 1328267"/>
              <a:gd name="connsiteX13" fmla="*/ 212853 w 1084451"/>
              <a:gd name="connsiteY13" fmla="*/ 1159187 h 1328267"/>
              <a:gd name="connsiteX14" fmla="*/ 208555 w 1084451"/>
              <a:gd name="connsiteY14" fmla="*/ 1116554 h 1328267"/>
              <a:gd name="connsiteX15" fmla="*/ 0 w 1084451"/>
              <a:gd name="connsiteY15" fmla="*/ 1116554 h 1328267"/>
              <a:gd name="connsiteX16" fmla="*/ 0 w 1084451"/>
              <a:gd name="connsiteY16" fmla="*/ 211779 h 1328267"/>
              <a:gd name="connsiteX17" fmla="*/ 227801 w 1084451"/>
              <a:gd name="connsiteY17" fmla="*/ 211779 h 1328267"/>
              <a:gd name="connsiteX18" fmla="*/ 227799 w 1084451"/>
              <a:gd name="connsiteY18" fmla="*/ 211756 h 1328267"/>
              <a:gd name="connsiteX19" fmla="*/ 439555 w 1084451"/>
              <a:gd name="connsiteY19" fmla="*/ 0 h 132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4451" h="1328267">
                <a:moveTo>
                  <a:pt x="439555" y="0"/>
                </a:moveTo>
                <a:cubicBezTo>
                  <a:pt x="556505" y="0"/>
                  <a:pt x="651311" y="94806"/>
                  <a:pt x="651311" y="211756"/>
                </a:cubicBezTo>
                <a:lnTo>
                  <a:pt x="651309" y="211779"/>
                </a:lnTo>
                <a:lnTo>
                  <a:pt x="904775" y="211779"/>
                </a:lnTo>
                <a:lnTo>
                  <a:pt x="904775" y="494122"/>
                </a:lnTo>
                <a:lnTo>
                  <a:pt x="915371" y="495190"/>
                </a:lnTo>
                <a:cubicBezTo>
                  <a:pt x="1011865" y="514936"/>
                  <a:pt x="1084451" y="600313"/>
                  <a:pt x="1084451" y="702644"/>
                </a:cubicBezTo>
                <a:cubicBezTo>
                  <a:pt x="1084451" y="804975"/>
                  <a:pt x="1011865" y="890353"/>
                  <a:pt x="915371" y="910098"/>
                </a:cubicBezTo>
                <a:lnTo>
                  <a:pt x="904775" y="911166"/>
                </a:lnTo>
                <a:lnTo>
                  <a:pt x="904775" y="1116554"/>
                </a:lnTo>
                <a:lnTo>
                  <a:pt x="632059" y="1116554"/>
                </a:lnTo>
                <a:lnTo>
                  <a:pt x="627761" y="1159187"/>
                </a:lnTo>
                <a:cubicBezTo>
                  <a:pt x="608016" y="1255681"/>
                  <a:pt x="522638" y="1328267"/>
                  <a:pt x="420307" y="1328267"/>
                </a:cubicBezTo>
                <a:cubicBezTo>
                  <a:pt x="317976" y="1328267"/>
                  <a:pt x="232599" y="1255681"/>
                  <a:pt x="212853" y="1159187"/>
                </a:cubicBezTo>
                <a:lnTo>
                  <a:pt x="208555" y="1116554"/>
                </a:lnTo>
                <a:lnTo>
                  <a:pt x="0" y="1116554"/>
                </a:lnTo>
                <a:lnTo>
                  <a:pt x="0" y="211779"/>
                </a:lnTo>
                <a:lnTo>
                  <a:pt x="227801" y="211779"/>
                </a:lnTo>
                <a:lnTo>
                  <a:pt x="227799" y="211756"/>
                </a:lnTo>
                <a:cubicBezTo>
                  <a:pt x="227799" y="94806"/>
                  <a:pt x="322605" y="0"/>
                  <a:pt x="439555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52" name="Freihandform: Form 351">
            <a:extLst>
              <a:ext uri="{FF2B5EF4-FFF2-40B4-BE49-F238E27FC236}">
                <a16:creationId xmlns:a16="http://schemas.microsoft.com/office/drawing/2014/main" id="{02AC5984-FCEA-E650-2CD5-5BFD0BF76A5F}"/>
              </a:ext>
            </a:extLst>
          </p:cNvPr>
          <p:cNvSpPr/>
          <p:nvPr/>
        </p:nvSpPr>
        <p:spPr>
          <a:xfrm>
            <a:off x="5963263" y="2354955"/>
            <a:ext cx="1339515" cy="1106938"/>
          </a:xfrm>
          <a:custGeom>
            <a:avLst/>
            <a:gdLst>
              <a:gd name="connsiteX0" fmla="*/ 666920 w 1339515"/>
              <a:gd name="connsiteY0" fmla="*/ 0 h 1106938"/>
              <a:gd name="connsiteX1" fmla="*/ 874374 w 1339515"/>
              <a:gd name="connsiteY1" fmla="*/ 169080 h 1106938"/>
              <a:gd name="connsiteX2" fmla="*/ 877709 w 1339515"/>
              <a:gd name="connsiteY2" fmla="*/ 202163 h 1106938"/>
              <a:gd name="connsiteX3" fmla="*/ 1105702 w 1339515"/>
              <a:gd name="connsiteY3" fmla="*/ 202163 h 1106938"/>
              <a:gd name="connsiteX4" fmla="*/ 1105702 w 1339515"/>
              <a:gd name="connsiteY4" fmla="*/ 406487 h 1106938"/>
              <a:gd name="connsiteX5" fmla="*/ 1127759 w 1339515"/>
              <a:gd name="connsiteY5" fmla="*/ 404263 h 1106938"/>
              <a:gd name="connsiteX6" fmla="*/ 1339515 w 1339515"/>
              <a:gd name="connsiteY6" fmla="*/ 616019 h 1106938"/>
              <a:gd name="connsiteX7" fmla="*/ 1127759 w 1339515"/>
              <a:gd name="connsiteY7" fmla="*/ 827775 h 1106938"/>
              <a:gd name="connsiteX8" fmla="*/ 1105702 w 1339515"/>
              <a:gd name="connsiteY8" fmla="*/ 825552 h 1106938"/>
              <a:gd name="connsiteX9" fmla="*/ 1105702 w 1339515"/>
              <a:gd name="connsiteY9" fmla="*/ 1106938 h 1106938"/>
              <a:gd name="connsiteX10" fmla="*/ 864088 w 1339515"/>
              <a:gd name="connsiteY10" fmla="*/ 1106938 h 1106938"/>
              <a:gd name="connsiteX11" fmla="*/ 868777 w 1339515"/>
              <a:gd name="connsiteY11" fmla="*/ 1091833 h 1106938"/>
              <a:gd name="connsiteX12" fmla="*/ 873079 w 1339515"/>
              <a:gd name="connsiteY12" fmla="*/ 1049157 h 1106938"/>
              <a:gd name="connsiteX13" fmla="*/ 661323 w 1339515"/>
              <a:gd name="connsiteY13" fmla="*/ 837401 h 1106938"/>
              <a:gd name="connsiteX14" fmla="*/ 449567 w 1339515"/>
              <a:gd name="connsiteY14" fmla="*/ 1049157 h 1106938"/>
              <a:gd name="connsiteX15" fmla="*/ 453869 w 1339515"/>
              <a:gd name="connsiteY15" fmla="*/ 1091833 h 1106938"/>
              <a:gd name="connsiteX16" fmla="*/ 458558 w 1339515"/>
              <a:gd name="connsiteY16" fmla="*/ 1106938 h 1106938"/>
              <a:gd name="connsiteX17" fmla="*/ 200927 w 1339515"/>
              <a:gd name="connsiteY17" fmla="*/ 1106938 h 1106938"/>
              <a:gd name="connsiteX18" fmla="*/ 200927 w 1339515"/>
              <a:gd name="connsiteY18" fmla="*/ 836309 h 1106938"/>
              <a:gd name="connsiteX19" fmla="*/ 169079 w 1339515"/>
              <a:gd name="connsiteY19" fmla="*/ 833099 h 1106938"/>
              <a:gd name="connsiteX20" fmla="*/ 0 w 1339515"/>
              <a:gd name="connsiteY20" fmla="*/ 625645 h 1106938"/>
              <a:gd name="connsiteX21" fmla="*/ 169079 w 1339515"/>
              <a:gd name="connsiteY21" fmla="*/ 418191 h 1106938"/>
              <a:gd name="connsiteX22" fmla="*/ 200927 w 1339515"/>
              <a:gd name="connsiteY22" fmla="*/ 414981 h 1106938"/>
              <a:gd name="connsiteX23" fmla="*/ 200927 w 1339515"/>
              <a:gd name="connsiteY23" fmla="*/ 202163 h 1106938"/>
              <a:gd name="connsiteX24" fmla="*/ 456131 w 1339515"/>
              <a:gd name="connsiteY24" fmla="*/ 202163 h 1106938"/>
              <a:gd name="connsiteX25" fmla="*/ 459466 w 1339515"/>
              <a:gd name="connsiteY25" fmla="*/ 169080 h 1106938"/>
              <a:gd name="connsiteX26" fmla="*/ 666920 w 1339515"/>
              <a:gd name="connsiteY26" fmla="*/ 0 h 110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39515" h="1106938">
                <a:moveTo>
                  <a:pt x="666920" y="0"/>
                </a:moveTo>
                <a:cubicBezTo>
                  <a:pt x="769252" y="0"/>
                  <a:pt x="854629" y="72586"/>
                  <a:pt x="874374" y="169080"/>
                </a:cubicBezTo>
                <a:lnTo>
                  <a:pt x="877709" y="202163"/>
                </a:lnTo>
                <a:lnTo>
                  <a:pt x="1105702" y="202163"/>
                </a:lnTo>
                <a:lnTo>
                  <a:pt x="1105702" y="406487"/>
                </a:lnTo>
                <a:lnTo>
                  <a:pt x="1127759" y="404263"/>
                </a:lnTo>
                <a:cubicBezTo>
                  <a:pt x="1244709" y="404263"/>
                  <a:pt x="1339515" y="499069"/>
                  <a:pt x="1339515" y="616019"/>
                </a:cubicBezTo>
                <a:cubicBezTo>
                  <a:pt x="1339515" y="732969"/>
                  <a:pt x="1244709" y="827775"/>
                  <a:pt x="1127759" y="827775"/>
                </a:cubicBezTo>
                <a:lnTo>
                  <a:pt x="1105702" y="825552"/>
                </a:lnTo>
                <a:lnTo>
                  <a:pt x="1105702" y="1106938"/>
                </a:lnTo>
                <a:lnTo>
                  <a:pt x="864088" y="1106938"/>
                </a:lnTo>
                <a:lnTo>
                  <a:pt x="868777" y="1091833"/>
                </a:lnTo>
                <a:cubicBezTo>
                  <a:pt x="871598" y="1078049"/>
                  <a:pt x="873079" y="1063776"/>
                  <a:pt x="873079" y="1049157"/>
                </a:cubicBezTo>
                <a:cubicBezTo>
                  <a:pt x="873079" y="932207"/>
                  <a:pt x="778273" y="837401"/>
                  <a:pt x="661323" y="837401"/>
                </a:cubicBezTo>
                <a:cubicBezTo>
                  <a:pt x="544373" y="837401"/>
                  <a:pt x="449567" y="932207"/>
                  <a:pt x="449567" y="1049157"/>
                </a:cubicBezTo>
                <a:cubicBezTo>
                  <a:pt x="449567" y="1063776"/>
                  <a:pt x="451049" y="1078049"/>
                  <a:pt x="453869" y="1091833"/>
                </a:cubicBezTo>
                <a:lnTo>
                  <a:pt x="458558" y="1106938"/>
                </a:lnTo>
                <a:lnTo>
                  <a:pt x="200927" y="1106938"/>
                </a:lnTo>
                <a:lnTo>
                  <a:pt x="200927" y="836309"/>
                </a:lnTo>
                <a:lnTo>
                  <a:pt x="169079" y="833099"/>
                </a:lnTo>
                <a:cubicBezTo>
                  <a:pt x="72586" y="813354"/>
                  <a:pt x="0" y="727976"/>
                  <a:pt x="0" y="625645"/>
                </a:cubicBezTo>
                <a:cubicBezTo>
                  <a:pt x="0" y="523314"/>
                  <a:pt x="72586" y="437937"/>
                  <a:pt x="169079" y="418191"/>
                </a:cubicBezTo>
                <a:lnTo>
                  <a:pt x="200927" y="414981"/>
                </a:lnTo>
                <a:lnTo>
                  <a:pt x="200927" y="202163"/>
                </a:lnTo>
                <a:lnTo>
                  <a:pt x="456131" y="202163"/>
                </a:lnTo>
                <a:lnTo>
                  <a:pt x="459466" y="169080"/>
                </a:lnTo>
                <a:cubicBezTo>
                  <a:pt x="479212" y="72586"/>
                  <a:pt x="564589" y="0"/>
                  <a:pt x="666920" y="0"/>
                </a:cubicBez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69" name="Freihandform: Form 468">
            <a:extLst>
              <a:ext uri="{FF2B5EF4-FFF2-40B4-BE49-F238E27FC236}">
                <a16:creationId xmlns:a16="http://schemas.microsoft.com/office/drawing/2014/main" id="{7576797A-59D0-3FB7-256C-9551054021C3}"/>
              </a:ext>
            </a:extLst>
          </p:cNvPr>
          <p:cNvSpPr/>
          <p:nvPr/>
        </p:nvSpPr>
        <p:spPr>
          <a:xfrm>
            <a:off x="2727355" y="5824919"/>
            <a:ext cx="904775" cy="911126"/>
          </a:xfrm>
          <a:custGeom>
            <a:avLst/>
            <a:gdLst>
              <a:gd name="connsiteX0" fmla="*/ 245366 w 904775"/>
              <a:gd name="connsiteY0" fmla="*/ 0 h 911126"/>
              <a:gd name="connsiteX1" fmla="*/ 246972 w 904775"/>
              <a:gd name="connsiteY1" fmla="*/ 15932 h 911126"/>
              <a:gd name="connsiteX2" fmla="*/ 245030 w 904775"/>
              <a:gd name="connsiteY2" fmla="*/ 35199 h 911126"/>
              <a:gd name="connsiteX3" fmla="*/ 456786 w 904775"/>
              <a:gd name="connsiteY3" fmla="*/ 246955 h 911126"/>
              <a:gd name="connsiteX4" fmla="*/ 668542 w 904775"/>
              <a:gd name="connsiteY4" fmla="*/ 35199 h 911126"/>
              <a:gd name="connsiteX5" fmla="*/ 666600 w 904775"/>
              <a:gd name="connsiteY5" fmla="*/ 15931 h 911126"/>
              <a:gd name="connsiteX6" fmla="*/ 667566 w 904775"/>
              <a:gd name="connsiteY6" fmla="*/ 6351 h 911126"/>
              <a:gd name="connsiteX7" fmla="*/ 904775 w 904775"/>
              <a:gd name="connsiteY7" fmla="*/ 6351 h 911126"/>
              <a:gd name="connsiteX8" fmla="*/ 904775 w 904775"/>
              <a:gd name="connsiteY8" fmla="*/ 247159 h 911126"/>
              <a:gd name="connsiteX9" fmla="*/ 902755 w 904775"/>
              <a:gd name="connsiteY9" fmla="*/ 246955 h 911126"/>
              <a:gd name="connsiteX10" fmla="*/ 690999 w 904775"/>
              <a:gd name="connsiteY10" fmla="*/ 458711 h 911126"/>
              <a:gd name="connsiteX11" fmla="*/ 902755 w 904775"/>
              <a:gd name="connsiteY11" fmla="*/ 670467 h 911126"/>
              <a:gd name="connsiteX12" fmla="*/ 904775 w 904775"/>
              <a:gd name="connsiteY12" fmla="*/ 670264 h 911126"/>
              <a:gd name="connsiteX13" fmla="*/ 904775 w 904775"/>
              <a:gd name="connsiteY13" fmla="*/ 911126 h 911126"/>
              <a:gd name="connsiteX14" fmla="*/ 0 w 904775"/>
              <a:gd name="connsiteY14" fmla="*/ 911126 h 911126"/>
              <a:gd name="connsiteX15" fmla="*/ 0 w 904775"/>
              <a:gd name="connsiteY15" fmla="*/ 660033 h 911126"/>
              <a:gd name="connsiteX16" fmla="*/ 8019 w 904775"/>
              <a:gd name="connsiteY16" fmla="*/ 660841 h 911126"/>
              <a:gd name="connsiteX17" fmla="*/ 219775 w 904775"/>
              <a:gd name="connsiteY17" fmla="*/ 449085 h 911126"/>
              <a:gd name="connsiteX18" fmla="*/ 8019 w 904775"/>
              <a:gd name="connsiteY18" fmla="*/ 237329 h 911126"/>
              <a:gd name="connsiteX19" fmla="*/ 0 w 904775"/>
              <a:gd name="connsiteY19" fmla="*/ 238138 h 911126"/>
              <a:gd name="connsiteX20" fmla="*/ 0 w 904775"/>
              <a:gd name="connsiteY20" fmla="*/ 6351 h 911126"/>
              <a:gd name="connsiteX21" fmla="*/ 244726 w 904775"/>
              <a:gd name="connsiteY21" fmla="*/ 6351 h 91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04775" h="911126">
                <a:moveTo>
                  <a:pt x="245366" y="0"/>
                </a:moveTo>
                <a:lnTo>
                  <a:pt x="246972" y="15932"/>
                </a:lnTo>
                <a:lnTo>
                  <a:pt x="245030" y="35199"/>
                </a:lnTo>
                <a:cubicBezTo>
                  <a:pt x="245030" y="152149"/>
                  <a:pt x="339836" y="246955"/>
                  <a:pt x="456786" y="246955"/>
                </a:cubicBezTo>
                <a:cubicBezTo>
                  <a:pt x="573736" y="246955"/>
                  <a:pt x="668542" y="152149"/>
                  <a:pt x="668542" y="35199"/>
                </a:cubicBezTo>
                <a:lnTo>
                  <a:pt x="666600" y="15931"/>
                </a:lnTo>
                <a:lnTo>
                  <a:pt x="667566" y="6351"/>
                </a:lnTo>
                <a:lnTo>
                  <a:pt x="904775" y="6351"/>
                </a:lnTo>
                <a:lnTo>
                  <a:pt x="904775" y="247159"/>
                </a:lnTo>
                <a:lnTo>
                  <a:pt x="902755" y="246955"/>
                </a:lnTo>
                <a:cubicBezTo>
                  <a:pt x="785805" y="246955"/>
                  <a:pt x="690999" y="341761"/>
                  <a:pt x="690999" y="458711"/>
                </a:cubicBezTo>
                <a:cubicBezTo>
                  <a:pt x="690999" y="575661"/>
                  <a:pt x="785805" y="670467"/>
                  <a:pt x="902755" y="670467"/>
                </a:cubicBezTo>
                <a:lnTo>
                  <a:pt x="904775" y="670264"/>
                </a:lnTo>
                <a:lnTo>
                  <a:pt x="904775" y="911126"/>
                </a:lnTo>
                <a:lnTo>
                  <a:pt x="0" y="911126"/>
                </a:lnTo>
                <a:lnTo>
                  <a:pt x="0" y="660033"/>
                </a:lnTo>
                <a:lnTo>
                  <a:pt x="8019" y="660841"/>
                </a:lnTo>
                <a:cubicBezTo>
                  <a:pt x="124969" y="660841"/>
                  <a:pt x="219775" y="566035"/>
                  <a:pt x="219775" y="449085"/>
                </a:cubicBezTo>
                <a:cubicBezTo>
                  <a:pt x="219775" y="332135"/>
                  <a:pt x="124969" y="237329"/>
                  <a:pt x="8019" y="237329"/>
                </a:cubicBezTo>
                <a:lnTo>
                  <a:pt x="0" y="238138"/>
                </a:lnTo>
                <a:lnTo>
                  <a:pt x="0" y="6351"/>
                </a:lnTo>
                <a:lnTo>
                  <a:pt x="244726" y="6351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78F04CC-BF94-753E-9AFB-D87361C5AA85}"/>
              </a:ext>
            </a:extLst>
          </p:cNvPr>
          <p:cNvSpPr/>
          <p:nvPr/>
        </p:nvSpPr>
        <p:spPr>
          <a:xfrm>
            <a:off x="5836116" y="240630"/>
            <a:ext cx="1102088" cy="1097272"/>
          </a:xfrm>
          <a:custGeom>
            <a:avLst/>
            <a:gdLst>
              <a:gd name="connsiteX0" fmla="*/ 197313 w 1102088"/>
              <a:gd name="connsiteY0" fmla="*/ 0 h 1097272"/>
              <a:gd name="connsiteX1" fmla="*/ 1102088 w 1102088"/>
              <a:gd name="connsiteY1" fmla="*/ 0 h 1097272"/>
              <a:gd name="connsiteX2" fmla="*/ 1102088 w 1102088"/>
              <a:gd name="connsiteY2" fmla="*/ 260175 h 1097272"/>
              <a:gd name="connsiteX3" fmla="*/ 1098883 w 1102088"/>
              <a:gd name="connsiteY3" fmla="*/ 259852 h 1097272"/>
              <a:gd name="connsiteX4" fmla="*/ 887127 w 1102088"/>
              <a:gd name="connsiteY4" fmla="*/ 471608 h 1097272"/>
              <a:gd name="connsiteX5" fmla="*/ 1098883 w 1102088"/>
              <a:gd name="connsiteY5" fmla="*/ 683364 h 1097272"/>
              <a:gd name="connsiteX6" fmla="*/ 1102088 w 1102088"/>
              <a:gd name="connsiteY6" fmla="*/ 683041 h 1097272"/>
              <a:gd name="connsiteX7" fmla="*/ 1102088 w 1102088"/>
              <a:gd name="connsiteY7" fmla="*/ 904775 h 1097272"/>
              <a:gd name="connsiteX8" fmla="*/ 885185 w 1102088"/>
              <a:gd name="connsiteY8" fmla="*/ 904775 h 1097272"/>
              <a:gd name="connsiteX9" fmla="*/ 882824 w 1102088"/>
              <a:gd name="connsiteY9" fmla="*/ 928192 h 1097272"/>
              <a:gd name="connsiteX10" fmla="*/ 675370 w 1102088"/>
              <a:gd name="connsiteY10" fmla="*/ 1097272 h 1097272"/>
              <a:gd name="connsiteX11" fmla="*/ 467916 w 1102088"/>
              <a:gd name="connsiteY11" fmla="*/ 928192 h 1097272"/>
              <a:gd name="connsiteX12" fmla="*/ 465556 w 1102088"/>
              <a:gd name="connsiteY12" fmla="*/ 904775 h 1097272"/>
              <a:gd name="connsiteX13" fmla="*/ 197313 w 1102088"/>
              <a:gd name="connsiteY13" fmla="*/ 904775 h 1097272"/>
              <a:gd name="connsiteX14" fmla="*/ 197313 w 1102088"/>
              <a:gd name="connsiteY14" fmla="*/ 681930 h 1097272"/>
              <a:gd name="connsiteX15" fmla="*/ 169079 w 1102088"/>
              <a:gd name="connsiteY15" fmla="*/ 679084 h 1097272"/>
              <a:gd name="connsiteX16" fmla="*/ 0 w 1102088"/>
              <a:gd name="connsiteY16" fmla="*/ 471630 h 1097272"/>
              <a:gd name="connsiteX17" fmla="*/ 169079 w 1102088"/>
              <a:gd name="connsiteY17" fmla="*/ 264176 h 1097272"/>
              <a:gd name="connsiteX18" fmla="*/ 197313 w 1102088"/>
              <a:gd name="connsiteY18" fmla="*/ 261330 h 109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2088" h="1097272">
                <a:moveTo>
                  <a:pt x="197313" y="0"/>
                </a:moveTo>
                <a:lnTo>
                  <a:pt x="1102088" y="0"/>
                </a:lnTo>
                <a:lnTo>
                  <a:pt x="1102088" y="260175"/>
                </a:lnTo>
                <a:lnTo>
                  <a:pt x="1098883" y="259852"/>
                </a:lnTo>
                <a:cubicBezTo>
                  <a:pt x="981933" y="259852"/>
                  <a:pt x="887127" y="354658"/>
                  <a:pt x="887127" y="471608"/>
                </a:cubicBezTo>
                <a:cubicBezTo>
                  <a:pt x="887127" y="588558"/>
                  <a:pt x="981933" y="683364"/>
                  <a:pt x="1098883" y="683364"/>
                </a:cubicBezTo>
                <a:lnTo>
                  <a:pt x="1102088" y="683041"/>
                </a:lnTo>
                <a:lnTo>
                  <a:pt x="1102088" y="904775"/>
                </a:lnTo>
                <a:lnTo>
                  <a:pt x="885185" y="904775"/>
                </a:lnTo>
                <a:lnTo>
                  <a:pt x="882824" y="928192"/>
                </a:lnTo>
                <a:cubicBezTo>
                  <a:pt x="863079" y="1024686"/>
                  <a:pt x="777702" y="1097272"/>
                  <a:pt x="675370" y="1097272"/>
                </a:cubicBezTo>
                <a:cubicBezTo>
                  <a:pt x="573039" y="1097272"/>
                  <a:pt x="487662" y="1024686"/>
                  <a:pt x="467916" y="928192"/>
                </a:cubicBezTo>
                <a:lnTo>
                  <a:pt x="465556" y="904775"/>
                </a:lnTo>
                <a:lnTo>
                  <a:pt x="197313" y="904775"/>
                </a:lnTo>
                <a:lnTo>
                  <a:pt x="197313" y="681930"/>
                </a:lnTo>
                <a:lnTo>
                  <a:pt x="169079" y="679084"/>
                </a:lnTo>
                <a:cubicBezTo>
                  <a:pt x="72586" y="659339"/>
                  <a:pt x="0" y="573961"/>
                  <a:pt x="0" y="471630"/>
                </a:cubicBezTo>
                <a:cubicBezTo>
                  <a:pt x="0" y="369299"/>
                  <a:pt x="72586" y="283922"/>
                  <a:pt x="169079" y="264176"/>
                </a:cubicBezTo>
                <a:lnTo>
                  <a:pt x="197313" y="261330"/>
                </a:lnTo>
                <a:close/>
              </a:path>
            </a:pathLst>
          </a:cu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7068A08-AEC3-7F7C-58C8-3BFC86C62DFB}"/>
              </a:ext>
            </a:extLst>
          </p:cNvPr>
          <p:cNvSpPr/>
          <p:nvPr/>
        </p:nvSpPr>
        <p:spPr>
          <a:xfrm>
            <a:off x="312118" y="1377188"/>
            <a:ext cx="904775" cy="904775"/>
          </a:xfrm>
          <a:custGeom>
            <a:avLst/>
            <a:gdLst>
              <a:gd name="connsiteX0" fmla="*/ 0 w 904775"/>
              <a:gd name="connsiteY0" fmla="*/ 0 h 904775"/>
              <a:gd name="connsiteX1" fmla="*/ 240798 w 904775"/>
              <a:gd name="connsiteY1" fmla="*/ 0 h 904775"/>
              <a:gd name="connsiteX2" fmla="*/ 239833 w 904775"/>
              <a:gd name="connsiteY2" fmla="*/ 9576 h 904775"/>
              <a:gd name="connsiteX3" fmla="*/ 451589 w 904775"/>
              <a:gd name="connsiteY3" fmla="*/ 221332 h 904775"/>
              <a:gd name="connsiteX4" fmla="*/ 663345 w 904775"/>
              <a:gd name="connsiteY4" fmla="*/ 9576 h 904775"/>
              <a:gd name="connsiteX5" fmla="*/ 662380 w 904775"/>
              <a:gd name="connsiteY5" fmla="*/ 0 h 904775"/>
              <a:gd name="connsiteX6" fmla="*/ 904775 w 904775"/>
              <a:gd name="connsiteY6" fmla="*/ 0 h 904775"/>
              <a:gd name="connsiteX7" fmla="*/ 904775 w 904775"/>
              <a:gd name="connsiteY7" fmla="*/ 285202 h 904775"/>
              <a:gd name="connsiteX8" fmla="*/ 891147 w 904775"/>
              <a:gd name="connsiteY8" fmla="*/ 283828 h 904775"/>
              <a:gd name="connsiteX9" fmla="*/ 679391 w 904775"/>
              <a:gd name="connsiteY9" fmla="*/ 495584 h 904775"/>
              <a:gd name="connsiteX10" fmla="*/ 891147 w 904775"/>
              <a:gd name="connsiteY10" fmla="*/ 707340 h 904775"/>
              <a:gd name="connsiteX11" fmla="*/ 904775 w 904775"/>
              <a:gd name="connsiteY11" fmla="*/ 705966 h 904775"/>
              <a:gd name="connsiteX12" fmla="*/ 904775 w 904775"/>
              <a:gd name="connsiteY12" fmla="*/ 904775 h 904775"/>
              <a:gd name="connsiteX13" fmla="*/ 656918 w 904775"/>
              <a:gd name="connsiteY13" fmla="*/ 904775 h 904775"/>
              <a:gd name="connsiteX14" fmla="*/ 656921 w 904775"/>
              <a:gd name="connsiteY14" fmla="*/ 904743 h 904775"/>
              <a:gd name="connsiteX15" fmla="*/ 445165 w 904775"/>
              <a:gd name="connsiteY15" fmla="*/ 692987 h 904775"/>
              <a:gd name="connsiteX16" fmla="*/ 233409 w 904775"/>
              <a:gd name="connsiteY16" fmla="*/ 904743 h 904775"/>
              <a:gd name="connsiteX17" fmla="*/ 233412 w 904775"/>
              <a:gd name="connsiteY17" fmla="*/ 904775 h 904775"/>
              <a:gd name="connsiteX18" fmla="*/ 0 w 904775"/>
              <a:gd name="connsiteY18" fmla="*/ 90477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4775" h="904775">
                <a:moveTo>
                  <a:pt x="0" y="0"/>
                </a:moveTo>
                <a:lnTo>
                  <a:pt x="240798" y="0"/>
                </a:lnTo>
                <a:lnTo>
                  <a:pt x="239833" y="9576"/>
                </a:lnTo>
                <a:cubicBezTo>
                  <a:pt x="239833" y="126526"/>
                  <a:pt x="334639" y="221332"/>
                  <a:pt x="451589" y="221332"/>
                </a:cubicBezTo>
                <a:cubicBezTo>
                  <a:pt x="568539" y="221332"/>
                  <a:pt x="663345" y="126526"/>
                  <a:pt x="663345" y="9576"/>
                </a:cubicBezTo>
                <a:lnTo>
                  <a:pt x="662380" y="0"/>
                </a:lnTo>
                <a:lnTo>
                  <a:pt x="904775" y="0"/>
                </a:lnTo>
                <a:lnTo>
                  <a:pt x="904775" y="285202"/>
                </a:lnTo>
                <a:lnTo>
                  <a:pt x="891147" y="283828"/>
                </a:lnTo>
                <a:cubicBezTo>
                  <a:pt x="774197" y="283828"/>
                  <a:pt x="679391" y="378634"/>
                  <a:pt x="679391" y="495584"/>
                </a:cubicBezTo>
                <a:cubicBezTo>
                  <a:pt x="679391" y="612534"/>
                  <a:pt x="774197" y="707340"/>
                  <a:pt x="891147" y="707340"/>
                </a:cubicBezTo>
                <a:lnTo>
                  <a:pt x="904775" y="705966"/>
                </a:lnTo>
                <a:lnTo>
                  <a:pt x="904775" y="904775"/>
                </a:lnTo>
                <a:lnTo>
                  <a:pt x="656918" y="904775"/>
                </a:lnTo>
                <a:lnTo>
                  <a:pt x="656921" y="904743"/>
                </a:lnTo>
                <a:cubicBezTo>
                  <a:pt x="656921" y="787793"/>
                  <a:pt x="562115" y="692987"/>
                  <a:pt x="445165" y="692987"/>
                </a:cubicBezTo>
                <a:cubicBezTo>
                  <a:pt x="328215" y="692987"/>
                  <a:pt x="233409" y="787793"/>
                  <a:pt x="233409" y="904743"/>
                </a:cubicBezTo>
                <a:lnTo>
                  <a:pt x="233412" y="904775"/>
                </a:lnTo>
                <a:lnTo>
                  <a:pt x="0" y="90477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8F5A0AB9-6A50-79B5-A441-6383D4986891}"/>
              </a:ext>
            </a:extLst>
          </p:cNvPr>
          <p:cNvSpPr/>
          <p:nvPr/>
        </p:nvSpPr>
        <p:spPr>
          <a:xfrm>
            <a:off x="1360489" y="1377155"/>
            <a:ext cx="1120542" cy="1116522"/>
          </a:xfrm>
          <a:custGeom>
            <a:avLst/>
            <a:gdLst>
              <a:gd name="connsiteX0" fmla="*/ 215767 w 1120542"/>
              <a:gd name="connsiteY0" fmla="*/ 0 h 1116522"/>
              <a:gd name="connsiteX1" fmla="*/ 459605 w 1120542"/>
              <a:gd name="connsiteY1" fmla="*/ 0 h 1116522"/>
              <a:gd name="connsiteX2" fmla="*/ 463906 w 1120542"/>
              <a:gd name="connsiteY2" fmla="*/ 42670 h 1116522"/>
              <a:gd name="connsiteX3" fmla="*/ 671360 w 1120542"/>
              <a:gd name="connsiteY3" fmla="*/ 211750 h 1116522"/>
              <a:gd name="connsiteX4" fmla="*/ 878814 w 1120542"/>
              <a:gd name="connsiteY4" fmla="*/ 42670 h 1116522"/>
              <a:gd name="connsiteX5" fmla="*/ 883116 w 1120542"/>
              <a:gd name="connsiteY5" fmla="*/ 0 h 1116522"/>
              <a:gd name="connsiteX6" fmla="*/ 1120542 w 1120542"/>
              <a:gd name="connsiteY6" fmla="*/ 0 h 1116522"/>
              <a:gd name="connsiteX7" fmla="*/ 1120542 w 1120542"/>
              <a:gd name="connsiteY7" fmla="*/ 270121 h 1116522"/>
              <a:gd name="connsiteX8" fmla="*/ 1084278 w 1120542"/>
              <a:gd name="connsiteY8" fmla="*/ 273777 h 1116522"/>
              <a:gd name="connsiteX9" fmla="*/ 1078225 w 1120542"/>
              <a:gd name="connsiteY9" fmla="*/ 276154 h 1116522"/>
              <a:gd name="connsiteX10" fmla="*/ 1046135 w 1120542"/>
              <a:gd name="connsiteY10" fmla="*/ 286115 h 1116522"/>
              <a:gd name="connsiteX11" fmla="*/ 1036769 w 1120542"/>
              <a:gd name="connsiteY11" fmla="*/ 292430 h 1116522"/>
              <a:gd name="connsiteX12" fmla="*/ 1017151 w 1120542"/>
              <a:gd name="connsiteY12" fmla="*/ 300132 h 1116522"/>
              <a:gd name="connsiteX13" fmla="*/ 988308 w 1120542"/>
              <a:gd name="connsiteY13" fmla="*/ 325103 h 1116522"/>
              <a:gd name="connsiteX14" fmla="*/ 978826 w 1120542"/>
              <a:gd name="connsiteY14" fmla="*/ 331496 h 1116522"/>
              <a:gd name="connsiteX15" fmla="*/ 975884 w 1120542"/>
              <a:gd name="connsiteY15" fmla="*/ 335859 h 1116522"/>
              <a:gd name="connsiteX16" fmla="*/ 963553 w 1120542"/>
              <a:gd name="connsiteY16" fmla="*/ 346535 h 1116522"/>
              <a:gd name="connsiteX17" fmla="*/ 934250 w 1120542"/>
              <a:gd name="connsiteY17" fmla="*/ 397611 h 1116522"/>
              <a:gd name="connsiteX18" fmla="*/ 933445 w 1120542"/>
              <a:gd name="connsiteY18" fmla="*/ 398805 h 1116522"/>
              <a:gd name="connsiteX19" fmla="*/ 933380 w 1120542"/>
              <a:gd name="connsiteY19" fmla="*/ 399128 h 1116522"/>
              <a:gd name="connsiteX20" fmla="*/ 928047 w 1120542"/>
              <a:gd name="connsiteY20" fmla="*/ 408422 h 1116522"/>
              <a:gd name="connsiteX21" fmla="*/ 915198 w 1120542"/>
              <a:gd name="connsiteY21" fmla="*/ 481231 h 1116522"/>
              <a:gd name="connsiteX22" fmla="*/ 928047 w 1120542"/>
              <a:gd name="connsiteY22" fmla="*/ 554040 h 1116522"/>
              <a:gd name="connsiteX23" fmla="*/ 933380 w 1120542"/>
              <a:gd name="connsiteY23" fmla="*/ 563336 h 1116522"/>
              <a:gd name="connsiteX24" fmla="*/ 933445 w 1120542"/>
              <a:gd name="connsiteY24" fmla="*/ 563655 h 1116522"/>
              <a:gd name="connsiteX25" fmla="*/ 934242 w 1120542"/>
              <a:gd name="connsiteY25" fmla="*/ 564837 h 1116522"/>
              <a:gd name="connsiteX26" fmla="*/ 963553 w 1120542"/>
              <a:gd name="connsiteY26" fmla="*/ 615928 h 1116522"/>
              <a:gd name="connsiteX27" fmla="*/ 975888 w 1120542"/>
              <a:gd name="connsiteY27" fmla="*/ 626607 h 1116522"/>
              <a:gd name="connsiteX28" fmla="*/ 978826 w 1120542"/>
              <a:gd name="connsiteY28" fmla="*/ 630964 h 1116522"/>
              <a:gd name="connsiteX29" fmla="*/ 988295 w 1120542"/>
              <a:gd name="connsiteY29" fmla="*/ 637349 h 1116522"/>
              <a:gd name="connsiteX30" fmla="*/ 1017151 w 1120542"/>
              <a:gd name="connsiteY30" fmla="*/ 662331 h 1116522"/>
              <a:gd name="connsiteX31" fmla="*/ 1036777 w 1120542"/>
              <a:gd name="connsiteY31" fmla="*/ 670036 h 1116522"/>
              <a:gd name="connsiteX32" fmla="*/ 1046135 w 1120542"/>
              <a:gd name="connsiteY32" fmla="*/ 676345 h 1116522"/>
              <a:gd name="connsiteX33" fmla="*/ 1078200 w 1120542"/>
              <a:gd name="connsiteY33" fmla="*/ 686299 h 1116522"/>
              <a:gd name="connsiteX34" fmla="*/ 1084278 w 1120542"/>
              <a:gd name="connsiteY34" fmla="*/ 688685 h 1116522"/>
              <a:gd name="connsiteX35" fmla="*/ 1120542 w 1120542"/>
              <a:gd name="connsiteY35" fmla="*/ 692341 h 1116522"/>
              <a:gd name="connsiteX36" fmla="*/ 1120542 w 1120542"/>
              <a:gd name="connsiteY36" fmla="*/ 904775 h 1116522"/>
              <a:gd name="connsiteX37" fmla="*/ 879909 w 1120542"/>
              <a:gd name="connsiteY37" fmla="*/ 904775 h 1116522"/>
              <a:gd name="connsiteX38" fmla="*/ 875608 w 1120542"/>
              <a:gd name="connsiteY38" fmla="*/ 947442 h 1116522"/>
              <a:gd name="connsiteX39" fmla="*/ 668154 w 1120542"/>
              <a:gd name="connsiteY39" fmla="*/ 1116522 h 1116522"/>
              <a:gd name="connsiteX40" fmla="*/ 460700 w 1120542"/>
              <a:gd name="connsiteY40" fmla="*/ 947442 h 1116522"/>
              <a:gd name="connsiteX41" fmla="*/ 456399 w 1120542"/>
              <a:gd name="connsiteY41" fmla="*/ 904775 h 1116522"/>
              <a:gd name="connsiteX42" fmla="*/ 215767 w 1120542"/>
              <a:gd name="connsiteY42" fmla="*/ 904775 h 1116522"/>
              <a:gd name="connsiteX43" fmla="*/ 215767 w 1120542"/>
              <a:gd name="connsiteY43" fmla="*/ 702210 h 1116522"/>
              <a:gd name="connsiteX44" fmla="*/ 211756 w 1120542"/>
              <a:gd name="connsiteY44" fmla="*/ 702614 h 1116522"/>
              <a:gd name="connsiteX45" fmla="*/ 0 w 1120542"/>
              <a:gd name="connsiteY45" fmla="*/ 490858 h 1116522"/>
              <a:gd name="connsiteX46" fmla="*/ 211756 w 1120542"/>
              <a:gd name="connsiteY46" fmla="*/ 279102 h 1116522"/>
              <a:gd name="connsiteX47" fmla="*/ 215767 w 1120542"/>
              <a:gd name="connsiteY47" fmla="*/ 279506 h 111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0542" h="1116522">
                <a:moveTo>
                  <a:pt x="215767" y="0"/>
                </a:moveTo>
                <a:lnTo>
                  <a:pt x="459605" y="0"/>
                </a:lnTo>
                <a:lnTo>
                  <a:pt x="463906" y="42670"/>
                </a:lnTo>
                <a:cubicBezTo>
                  <a:pt x="483652" y="139164"/>
                  <a:pt x="569029" y="211750"/>
                  <a:pt x="671360" y="211750"/>
                </a:cubicBezTo>
                <a:cubicBezTo>
                  <a:pt x="773691" y="211750"/>
                  <a:pt x="859069" y="139164"/>
                  <a:pt x="878814" y="42670"/>
                </a:cubicBezTo>
                <a:lnTo>
                  <a:pt x="883116" y="0"/>
                </a:lnTo>
                <a:lnTo>
                  <a:pt x="1120542" y="0"/>
                </a:lnTo>
                <a:lnTo>
                  <a:pt x="1120542" y="270121"/>
                </a:lnTo>
                <a:lnTo>
                  <a:pt x="1084278" y="273777"/>
                </a:lnTo>
                <a:lnTo>
                  <a:pt x="1078225" y="276154"/>
                </a:lnTo>
                <a:lnTo>
                  <a:pt x="1046135" y="286115"/>
                </a:lnTo>
                <a:lnTo>
                  <a:pt x="1036769" y="292430"/>
                </a:lnTo>
                <a:lnTo>
                  <a:pt x="1017151" y="300132"/>
                </a:lnTo>
                <a:lnTo>
                  <a:pt x="988308" y="325103"/>
                </a:lnTo>
                <a:lnTo>
                  <a:pt x="978826" y="331496"/>
                </a:lnTo>
                <a:lnTo>
                  <a:pt x="975884" y="335859"/>
                </a:lnTo>
                <a:lnTo>
                  <a:pt x="963553" y="346535"/>
                </a:lnTo>
                <a:lnTo>
                  <a:pt x="934250" y="397611"/>
                </a:lnTo>
                <a:lnTo>
                  <a:pt x="933445" y="398805"/>
                </a:lnTo>
                <a:lnTo>
                  <a:pt x="933380" y="399128"/>
                </a:lnTo>
                <a:lnTo>
                  <a:pt x="928047" y="408422"/>
                </a:lnTo>
                <a:cubicBezTo>
                  <a:pt x="919735" y="431125"/>
                  <a:pt x="915198" y="455648"/>
                  <a:pt x="915198" y="481231"/>
                </a:cubicBezTo>
                <a:cubicBezTo>
                  <a:pt x="915198" y="506814"/>
                  <a:pt x="919735" y="531337"/>
                  <a:pt x="928047" y="554040"/>
                </a:cubicBezTo>
                <a:lnTo>
                  <a:pt x="933380" y="563336"/>
                </a:lnTo>
                <a:lnTo>
                  <a:pt x="933445" y="563655"/>
                </a:lnTo>
                <a:lnTo>
                  <a:pt x="934242" y="564837"/>
                </a:lnTo>
                <a:lnTo>
                  <a:pt x="963553" y="615928"/>
                </a:lnTo>
                <a:lnTo>
                  <a:pt x="975888" y="626607"/>
                </a:lnTo>
                <a:lnTo>
                  <a:pt x="978826" y="630964"/>
                </a:lnTo>
                <a:lnTo>
                  <a:pt x="988295" y="637349"/>
                </a:lnTo>
                <a:lnTo>
                  <a:pt x="1017151" y="662331"/>
                </a:lnTo>
                <a:lnTo>
                  <a:pt x="1036777" y="670036"/>
                </a:lnTo>
                <a:lnTo>
                  <a:pt x="1046135" y="676345"/>
                </a:lnTo>
                <a:lnTo>
                  <a:pt x="1078200" y="686299"/>
                </a:lnTo>
                <a:lnTo>
                  <a:pt x="1084278" y="688685"/>
                </a:lnTo>
                <a:lnTo>
                  <a:pt x="1120542" y="692341"/>
                </a:lnTo>
                <a:lnTo>
                  <a:pt x="1120542" y="904775"/>
                </a:lnTo>
                <a:lnTo>
                  <a:pt x="879909" y="904775"/>
                </a:lnTo>
                <a:lnTo>
                  <a:pt x="875608" y="947442"/>
                </a:lnTo>
                <a:cubicBezTo>
                  <a:pt x="855863" y="1043936"/>
                  <a:pt x="770485" y="1116522"/>
                  <a:pt x="668154" y="1116522"/>
                </a:cubicBezTo>
                <a:cubicBezTo>
                  <a:pt x="565823" y="1116522"/>
                  <a:pt x="480446" y="1043936"/>
                  <a:pt x="460700" y="947442"/>
                </a:cubicBezTo>
                <a:lnTo>
                  <a:pt x="456399" y="904775"/>
                </a:lnTo>
                <a:lnTo>
                  <a:pt x="215767" y="904775"/>
                </a:lnTo>
                <a:lnTo>
                  <a:pt x="215767" y="702210"/>
                </a:lnTo>
                <a:lnTo>
                  <a:pt x="211756" y="702614"/>
                </a:lnTo>
                <a:cubicBezTo>
                  <a:pt x="94806" y="702614"/>
                  <a:pt x="0" y="607808"/>
                  <a:pt x="0" y="490858"/>
                </a:cubicBezTo>
                <a:cubicBezTo>
                  <a:pt x="0" y="373908"/>
                  <a:pt x="94806" y="279102"/>
                  <a:pt x="211756" y="279102"/>
                </a:cubicBezTo>
                <a:lnTo>
                  <a:pt x="215767" y="279506"/>
                </a:lnTo>
                <a:close/>
              </a:path>
            </a:pathLst>
          </a:cu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6720F15B-579D-EDE0-ABDE-A4E2C476331C}"/>
              </a:ext>
            </a:extLst>
          </p:cNvPr>
          <p:cNvSpPr/>
          <p:nvPr/>
        </p:nvSpPr>
        <p:spPr>
          <a:xfrm>
            <a:off x="1573714" y="2508183"/>
            <a:ext cx="904775" cy="1126130"/>
          </a:xfrm>
          <a:custGeom>
            <a:avLst/>
            <a:gdLst>
              <a:gd name="connsiteX0" fmla="*/ 0 w 904775"/>
              <a:gd name="connsiteY0" fmla="*/ 0 h 1126130"/>
              <a:gd name="connsiteX1" fmla="*/ 242629 w 904775"/>
              <a:gd name="connsiteY1" fmla="*/ 0 h 1126130"/>
              <a:gd name="connsiteX2" fmla="*/ 242628 w 904775"/>
              <a:gd name="connsiteY2" fmla="*/ 4 h 1126130"/>
              <a:gd name="connsiteX3" fmla="*/ 454384 w 904775"/>
              <a:gd name="connsiteY3" fmla="*/ 211760 h 1126130"/>
              <a:gd name="connsiteX4" fmla="*/ 666140 w 904775"/>
              <a:gd name="connsiteY4" fmla="*/ 4 h 1126130"/>
              <a:gd name="connsiteX5" fmla="*/ 666140 w 904775"/>
              <a:gd name="connsiteY5" fmla="*/ 0 h 1126130"/>
              <a:gd name="connsiteX6" fmla="*/ 904775 w 904775"/>
              <a:gd name="connsiteY6" fmla="*/ 0 h 1126130"/>
              <a:gd name="connsiteX7" fmla="*/ 904775 w 904775"/>
              <a:gd name="connsiteY7" fmla="*/ 222261 h 1126130"/>
              <a:gd name="connsiteX8" fmla="*/ 895538 w 904775"/>
              <a:gd name="connsiteY8" fmla="*/ 221330 h 1126130"/>
              <a:gd name="connsiteX9" fmla="*/ 683782 w 904775"/>
              <a:gd name="connsiteY9" fmla="*/ 433086 h 1126130"/>
              <a:gd name="connsiteX10" fmla="*/ 895538 w 904775"/>
              <a:gd name="connsiteY10" fmla="*/ 644842 h 1126130"/>
              <a:gd name="connsiteX11" fmla="*/ 904775 w 904775"/>
              <a:gd name="connsiteY11" fmla="*/ 643911 h 1126130"/>
              <a:gd name="connsiteX12" fmla="*/ 904775 w 904775"/>
              <a:gd name="connsiteY12" fmla="*/ 904775 h 1126130"/>
              <a:gd name="connsiteX13" fmla="*/ 653961 w 904775"/>
              <a:gd name="connsiteY13" fmla="*/ 904775 h 1126130"/>
              <a:gd name="connsiteX14" fmla="*/ 654929 w 904775"/>
              <a:gd name="connsiteY14" fmla="*/ 914374 h 1126130"/>
              <a:gd name="connsiteX15" fmla="*/ 443173 w 904775"/>
              <a:gd name="connsiteY15" fmla="*/ 1126130 h 1126130"/>
              <a:gd name="connsiteX16" fmla="*/ 231417 w 904775"/>
              <a:gd name="connsiteY16" fmla="*/ 914374 h 1126130"/>
              <a:gd name="connsiteX17" fmla="*/ 232385 w 904775"/>
              <a:gd name="connsiteY17" fmla="*/ 904775 h 1126130"/>
              <a:gd name="connsiteX18" fmla="*/ 0 w 904775"/>
              <a:gd name="connsiteY18" fmla="*/ 904775 h 1126130"/>
              <a:gd name="connsiteX19" fmla="*/ 0 w 904775"/>
              <a:gd name="connsiteY19" fmla="*/ 710189 h 1126130"/>
              <a:gd name="connsiteX20" fmla="*/ 22223 w 904775"/>
              <a:gd name="connsiteY20" fmla="*/ 707949 h 1126130"/>
              <a:gd name="connsiteX21" fmla="*/ 191303 w 904775"/>
              <a:gd name="connsiteY21" fmla="*/ 500495 h 1126130"/>
              <a:gd name="connsiteX22" fmla="*/ 22223 w 904775"/>
              <a:gd name="connsiteY22" fmla="*/ 293041 h 1126130"/>
              <a:gd name="connsiteX23" fmla="*/ 0 w 904775"/>
              <a:gd name="connsiteY23" fmla="*/ 290801 h 1126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775" h="1126130">
                <a:moveTo>
                  <a:pt x="0" y="0"/>
                </a:moveTo>
                <a:lnTo>
                  <a:pt x="242629" y="0"/>
                </a:lnTo>
                <a:lnTo>
                  <a:pt x="242628" y="4"/>
                </a:lnTo>
                <a:cubicBezTo>
                  <a:pt x="242628" y="116954"/>
                  <a:pt x="337434" y="211760"/>
                  <a:pt x="454384" y="211760"/>
                </a:cubicBezTo>
                <a:cubicBezTo>
                  <a:pt x="571334" y="211760"/>
                  <a:pt x="666140" y="116954"/>
                  <a:pt x="666140" y="4"/>
                </a:cubicBezTo>
                <a:lnTo>
                  <a:pt x="666140" y="0"/>
                </a:lnTo>
                <a:lnTo>
                  <a:pt x="904775" y="0"/>
                </a:lnTo>
                <a:lnTo>
                  <a:pt x="904775" y="222261"/>
                </a:lnTo>
                <a:lnTo>
                  <a:pt x="895538" y="221330"/>
                </a:lnTo>
                <a:cubicBezTo>
                  <a:pt x="778588" y="221330"/>
                  <a:pt x="683782" y="316136"/>
                  <a:pt x="683782" y="433086"/>
                </a:cubicBezTo>
                <a:cubicBezTo>
                  <a:pt x="683782" y="550036"/>
                  <a:pt x="778588" y="644842"/>
                  <a:pt x="895538" y="644842"/>
                </a:cubicBezTo>
                <a:lnTo>
                  <a:pt x="904775" y="643911"/>
                </a:lnTo>
                <a:lnTo>
                  <a:pt x="904775" y="904775"/>
                </a:lnTo>
                <a:lnTo>
                  <a:pt x="653961" y="904775"/>
                </a:lnTo>
                <a:lnTo>
                  <a:pt x="654929" y="914374"/>
                </a:lnTo>
                <a:cubicBezTo>
                  <a:pt x="654929" y="1031324"/>
                  <a:pt x="560123" y="1126130"/>
                  <a:pt x="443173" y="1126130"/>
                </a:cubicBezTo>
                <a:cubicBezTo>
                  <a:pt x="326223" y="1126130"/>
                  <a:pt x="231417" y="1031324"/>
                  <a:pt x="231417" y="914374"/>
                </a:cubicBezTo>
                <a:lnTo>
                  <a:pt x="232385" y="904775"/>
                </a:lnTo>
                <a:lnTo>
                  <a:pt x="0" y="904775"/>
                </a:lnTo>
                <a:lnTo>
                  <a:pt x="0" y="710189"/>
                </a:lnTo>
                <a:lnTo>
                  <a:pt x="22223" y="707949"/>
                </a:lnTo>
                <a:cubicBezTo>
                  <a:pt x="118717" y="688204"/>
                  <a:pt x="191303" y="602826"/>
                  <a:pt x="191303" y="500495"/>
                </a:cubicBezTo>
                <a:cubicBezTo>
                  <a:pt x="191303" y="398164"/>
                  <a:pt x="118717" y="312787"/>
                  <a:pt x="22223" y="293041"/>
                </a:cubicBezTo>
                <a:lnTo>
                  <a:pt x="0" y="290801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AA164F86-74BE-326D-D1A0-22A6FE2A2F13}"/>
              </a:ext>
            </a:extLst>
          </p:cNvPr>
          <p:cNvSpPr/>
          <p:nvPr/>
        </p:nvSpPr>
        <p:spPr>
          <a:xfrm>
            <a:off x="5947028" y="5861770"/>
            <a:ext cx="1170627" cy="904775"/>
          </a:xfrm>
          <a:custGeom>
            <a:avLst/>
            <a:gdLst>
              <a:gd name="connsiteX0" fmla="*/ 1123814 w 1170627"/>
              <a:gd name="connsiteY0" fmla="*/ 692255 h 904775"/>
              <a:gd name="connsiteX1" fmla="*/ 1126172 w 1170627"/>
              <a:gd name="connsiteY1" fmla="*/ 692987 h 904775"/>
              <a:gd name="connsiteX2" fmla="*/ 1126149 w 1170627"/>
              <a:gd name="connsiteY2" fmla="*/ 692989 h 904775"/>
              <a:gd name="connsiteX3" fmla="*/ 1121340 w 1170627"/>
              <a:gd name="connsiteY3" fmla="*/ 692504 h 904775"/>
              <a:gd name="connsiteX4" fmla="*/ 1126149 w 1170627"/>
              <a:gd name="connsiteY4" fmla="*/ 269477 h 904775"/>
              <a:gd name="connsiteX5" fmla="*/ 1168826 w 1170627"/>
              <a:gd name="connsiteY5" fmla="*/ 273779 h 904775"/>
              <a:gd name="connsiteX6" fmla="*/ 1170627 w 1170627"/>
              <a:gd name="connsiteY6" fmla="*/ 274339 h 904775"/>
              <a:gd name="connsiteX7" fmla="*/ 1162675 w 1170627"/>
              <a:gd name="connsiteY7" fmla="*/ 275140 h 904775"/>
              <a:gd name="connsiteX8" fmla="*/ 1159208 w 1170627"/>
              <a:gd name="connsiteY8" fmla="*/ 273779 h 904775"/>
              <a:gd name="connsiteX9" fmla="*/ 1121340 w 1170627"/>
              <a:gd name="connsiteY9" fmla="*/ 269962 h 904775"/>
              <a:gd name="connsiteX10" fmla="*/ 210153 w 1170627"/>
              <a:gd name="connsiteY10" fmla="*/ 0 h 904775"/>
              <a:gd name="connsiteX11" fmla="*/ 465880 w 1170627"/>
              <a:gd name="connsiteY11" fmla="*/ 0 h 904775"/>
              <a:gd name="connsiteX12" fmla="*/ 461999 w 1170627"/>
              <a:gd name="connsiteY12" fmla="*/ 19221 h 904775"/>
              <a:gd name="connsiteX13" fmla="*/ 673755 w 1170627"/>
              <a:gd name="connsiteY13" fmla="*/ 230977 h 904775"/>
              <a:gd name="connsiteX14" fmla="*/ 885511 w 1170627"/>
              <a:gd name="connsiteY14" fmla="*/ 19221 h 904775"/>
              <a:gd name="connsiteX15" fmla="*/ 881631 w 1170627"/>
              <a:gd name="connsiteY15" fmla="*/ 0 h 904775"/>
              <a:gd name="connsiteX16" fmla="*/ 1114928 w 1170627"/>
              <a:gd name="connsiteY16" fmla="*/ 0 h 904775"/>
              <a:gd name="connsiteX17" fmla="*/ 1114928 w 1170627"/>
              <a:gd name="connsiteY17" fmla="*/ 269639 h 904775"/>
              <a:gd name="connsiteX18" fmla="*/ 1073855 w 1170627"/>
              <a:gd name="connsiteY18" fmla="*/ 273779 h 904775"/>
              <a:gd name="connsiteX19" fmla="*/ 904775 w 1170627"/>
              <a:gd name="connsiteY19" fmla="*/ 481233 h 904775"/>
              <a:gd name="connsiteX20" fmla="*/ 1073855 w 1170627"/>
              <a:gd name="connsiteY20" fmla="*/ 688687 h 904775"/>
              <a:gd name="connsiteX21" fmla="*/ 1114928 w 1170627"/>
              <a:gd name="connsiteY21" fmla="*/ 692828 h 904775"/>
              <a:gd name="connsiteX22" fmla="*/ 1114928 w 1170627"/>
              <a:gd name="connsiteY22" fmla="*/ 904775 h 904775"/>
              <a:gd name="connsiteX23" fmla="*/ 210153 w 1170627"/>
              <a:gd name="connsiteY23" fmla="*/ 904775 h 904775"/>
              <a:gd name="connsiteX24" fmla="*/ 210153 w 1170627"/>
              <a:gd name="connsiteY24" fmla="*/ 673598 h 904775"/>
              <a:gd name="connsiteX25" fmla="*/ 169079 w 1170627"/>
              <a:gd name="connsiteY25" fmla="*/ 669457 h 904775"/>
              <a:gd name="connsiteX26" fmla="*/ 0 w 1170627"/>
              <a:gd name="connsiteY26" fmla="*/ 462003 h 904775"/>
              <a:gd name="connsiteX27" fmla="*/ 169079 w 1170627"/>
              <a:gd name="connsiteY27" fmla="*/ 254549 h 904775"/>
              <a:gd name="connsiteX28" fmla="*/ 210153 w 1170627"/>
              <a:gd name="connsiteY28" fmla="*/ 250409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70627" h="904775">
                <a:moveTo>
                  <a:pt x="1123814" y="692255"/>
                </a:moveTo>
                <a:lnTo>
                  <a:pt x="1126172" y="692987"/>
                </a:lnTo>
                <a:lnTo>
                  <a:pt x="1126149" y="692989"/>
                </a:lnTo>
                <a:lnTo>
                  <a:pt x="1121340" y="692504"/>
                </a:lnTo>
                <a:close/>
                <a:moveTo>
                  <a:pt x="1126149" y="269477"/>
                </a:moveTo>
                <a:cubicBezTo>
                  <a:pt x="1140768" y="269477"/>
                  <a:pt x="1155041" y="270959"/>
                  <a:pt x="1168826" y="273779"/>
                </a:cubicBezTo>
                <a:lnTo>
                  <a:pt x="1170627" y="274339"/>
                </a:lnTo>
                <a:lnTo>
                  <a:pt x="1162675" y="275140"/>
                </a:lnTo>
                <a:lnTo>
                  <a:pt x="1159208" y="273779"/>
                </a:lnTo>
                <a:lnTo>
                  <a:pt x="1121340" y="269962"/>
                </a:lnTo>
                <a:close/>
                <a:moveTo>
                  <a:pt x="210153" y="0"/>
                </a:moveTo>
                <a:lnTo>
                  <a:pt x="465880" y="0"/>
                </a:lnTo>
                <a:lnTo>
                  <a:pt x="461999" y="19221"/>
                </a:lnTo>
                <a:cubicBezTo>
                  <a:pt x="461999" y="136171"/>
                  <a:pt x="556805" y="230977"/>
                  <a:pt x="673755" y="230977"/>
                </a:cubicBezTo>
                <a:cubicBezTo>
                  <a:pt x="790705" y="230977"/>
                  <a:pt x="885511" y="136171"/>
                  <a:pt x="885511" y="19221"/>
                </a:cubicBezTo>
                <a:lnTo>
                  <a:pt x="881631" y="0"/>
                </a:lnTo>
                <a:lnTo>
                  <a:pt x="1114928" y="0"/>
                </a:lnTo>
                <a:lnTo>
                  <a:pt x="1114928" y="269639"/>
                </a:lnTo>
                <a:lnTo>
                  <a:pt x="1073855" y="273779"/>
                </a:lnTo>
                <a:cubicBezTo>
                  <a:pt x="977361" y="293525"/>
                  <a:pt x="904775" y="378902"/>
                  <a:pt x="904775" y="481233"/>
                </a:cubicBezTo>
                <a:cubicBezTo>
                  <a:pt x="904775" y="583565"/>
                  <a:pt x="977361" y="668942"/>
                  <a:pt x="1073855" y="688687"/>
                </a:cubicBezTo>
                <a:lnTo>
                  <a:pt x="1114928" y="692828"/>
                </a:lnTo>
                <a:lnTo>
                  <a:pt x="1114928" y="904775"/>
                </a:lnTo>
                <a:lnTo>
                  <a:pt x="210153" y="904775"/>
                </a:lnTo>
                <a:lnTo>
                  <a:pt x="210153" y="673598"/>
                </a:lnTo>
                <a:lnTo>
                  <a:pt x="169079" y="669457"/>
                </a:lnTo>
                <a:cubicBezTo>
                  <a:pt x="72586" y="649712"/>
                  <a:pt x="0" y="564335"/>
                  <a:pt x="0" y="462003"/>
                </a:cubicBezTo>
                <a:cubicBezTo>
                  <a:pt x="0" y="359672"/>
                  <a:pt x="72586" y="274295"/>
                  <a:pt x="169079" y="254549"/>
                </a:cubicBezTo>
                <a:lnTo>
                  <a:pt x="210153" y="250409"/>
                </a:lnTo>
                <a:close/>
              </a:path>
            </a:pathLst>
          </a:cu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FEAC2EC5-FAE9-3EE8-4865-CCE909E0EAA5}"/>
              </a:ext>
            </a:extLst>
          </p:cNvPr>
          <p:cNvSpPr/>
          <p:nvPr/>
        </p:nvSpPr>
        <p:spPr>
          <a:xfrm>
            <a:off x="4900514" y="1427529"/>
            <a:ext cx="1108309" cy="904775"/>
          </a:xfrm>
          <a:custGeom>
            <a:avLst/>
            <a:gdLst>
              <a:gd name="connsiteX0" fmla="*/ 203534 w 1108309"/>
              <a:gd name="connsiteY0" fmla="*/ 0 h 904775"/>
              <a:gd name="connsiteX1" fmla="*/ 462007 w 1108309"/>
              <a:gd name="connsiteY1" fmla="*/ 0 h 904775"/>
              <a:gd name="connsiteX2" fmla="*/ 463695 w 1108309"/>
              <a:gd name="connsiteY2" fmla="*/ 17660 h 904775"/>
              <a:gd name="connsiteX3" fmla="*/ 678383 w 1108309"/>
              <a:gd name="connsiteY3" fmla="*/ 202101 h 904775"/>
              <a:gd name="connsiteX4" fmla="*/ 893071 w 1108309"/>
              <a:gd name="connsiteY4" fmla="*/ 17660 h 904775"/>
              <a:gd name="connsiteX5" fmla="*/ 894760 w 1108309"/>
              <a:gd name="connsiteY5" fmla="*/ 0 h 904775"/>
              <a:gd name="connsiteX6" fmla="*/ 1108309 w 1108309"/>
              <a:gd name="connsiteY6" fmla="*/ 0 h 904775"/>
              <a:gd name="connsiteX7" fmla="*/ 1108309 w 1108309"/>
              <a:gd name="connsiteY7" fmla="*/ 299818 h 904775"/>
              <a:gd name="connsiteX8" fmla="*/ 1080076 w 1108309"/>
              <a:gd name="connsiteY8" fmla="*/ 302664 h 904775"/>
              <a:gd name="connsiteX9" fmla="*/ 910996 w 1108309"/>
              <a:gd name="connsiteY9" fmla="*/ 510118 h 904775"/>
              <a:gd name="connsiteX10" fmla="*/ 1080076 w 1108309"/>
              <a:gd name="connsiteY10" fmla="*/ 717572 h 904775"/>
              <a:gd name="connsiteX11" fmla="*/ 1108309 w 1108309"/>
              <a:gd name="connsiteY11" fmla="*/ 720418 h 904775"/>
              <a:gd name="connsiteX12" fmla="*/ 1108309 w 1108309"/>
              <a:gd name="connsiteY12" fmla="*/ 904775 h 904775"/>
              <a:gd name="connsiteX13" fmla="*/ 894615 w 1108309"/>
              <a:gd name="connsiteY13" fmla="*/ 904775 h 904775"/>
              <a:gd name="connsiteX14" fmla="*/ 892251 w 1108309"/>
              <a:gd name="connsiteY14" fmla="*/ 881328 h 904775"/>
              <a:gd name="connsiteX15" fmla="*/ 684797 w 1108309"/>
              <a:gd name="connsiteY15" fmla="*/ 712248 h 904775"/>
              <a:gd name="connsiteX16" fmla="*/ 477343 w 1108309"/>
              <a:gd name="connsiteY16" fmla="*/ 881328 h 904775"/>
              <a:gd name="connsiteX17" fmla="*/ 474980 w 1108309"/>
              <a:gd name="connsiteY17" fmla="*/ 904775 h 904775"/>
              <a:gd name="connsiteX18" fmla="*/ 203534 w 1108309"/>
              <a:gd name="connsiteY18" fmla="*/ 904775 h 904775"/>
              <a:gd name="connsiteX19" fmla="*/ 203534 w 1108309"/>
              <a:gd name="connsiteY19" fmla="*/ 706579 h 904775"/>
              <a:gd name="connsiteX20" fmla="*/ 169079 w 1108309"/>
              <a:gd name="connsiteY20" fmla="*/ 703106 h 904775"/>
              <a:gd name="connsiteX21" fmla="*/ 0 w 1108309"/>
              <a:gd name="connsiteY21" fmla="*/ 495652 h 904775"/>
              <a:gd name="connsiteX22" fmla="*/ 169079 w 1108309"/>
              <a:gd name="connsiteY22" fmla="*/ 288198 h 904775"/>
              <a:gd name="connsiteX23" fmla="*/ 203534 w 1108309"/>
              <a:gd name="connsiteY23" fmla="*/ 284725 h 9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08309" h="904775">
                <a:moveTo>
                  <a:pt x="203534" y="0"/>
                </a:moveTo>
                <a:lnTo>
                  <a:pt x="462007" y="0"/>
                </a:lnTo>
                <a:lnTo>
                  <a:pt x="463695" y="17660"/>
                </a:lnTo>
                <a:cubicBezTo>
                  <a:pt x="484129" y="122920"/>
                  <a:pt x="572484" y="202101"/>
                  <a:pt x="678383" y="202101"/>
                </a:cubicBezTo>
                <a:cubicBezTo>
                  <a:pt x="784283" y="202101"/>
                  <a:pt x="872637" y="122920"/>
                  <a:pt x="893071" y="17660"/>
                </a:cubicBezTo>
                <a:lnTo>
                  <a:pt x="894760" y="0"/>
                </a:lnTo>
                <a:lnTo>
                  <a:pt x="1108309" y="0"/>
                </a:lnTo>
                <a:lnTo>
                  <a:pt x="1108309" y="299818"/>
                </a:lnTo>
                <a:lnTo>
                  <a:pt x="1080076" y="302664"/>
                </a:lnTo>
                <a:cubicBezTo>
                  <a:pt x="983582" y="322410"/>
                  <a:pt x="910996" y="407787"/>
                  <a:pt x="910996" y="510118"/>
                </a:cubicBezTo>
                <a:cubicBezTo>
                  <a:pt x="910996" y="612449"/>
                  <a:pt x="983582" y="697827"/>
                  <a:pt x="1080076" y="717572"/>
                </a:cubicBezTo>
                <a:lnTo>
                  <a:pt x="1108309" y="720418"/>
                </a:lnTo>
                <a:lnTo>
                  <a:pt x="1108309" y="904775"/>
                </a:lnTo>
                <a:lnTo>
                  <a:pt x="894615" y="904775"/>
                </a:lnTo>
                <a:lnTo>
                  <a:pt x="892251" y="881328"/>
                </a:lnTo>
                <a:cubicBezTo>
                  <a:pt x="872506" y="784834"/>
                  <a:pt x="787129" y="712248"/>
                  <a:pt x="684797" y="712248"/>
                </a:cubicBezTo>
                <a:cubicBezTo>
                  <a:pt x="582466" y="712248"/>
                  <a:pt x="497089" y="784834"/>
                  <a:pt x="477343" y="881328"/>
                </a:cubicBezTo>
                <a:lnTo>
                  <a:pt x="474980" y="904775"/>
                </a:lnTo>
                <a:lnTo>
                  <a:pt x="203534" y="904775"/>
                </a:lnTo>
                <a:lnTo>
                  <a:pt x="203534" y="706579"/>
                </a:lnTo>
                <a:lnTo>
                  <a:pt x="169079" y="703106"/>
                </a:lnTo>
                <a:cubicBezTo>
                  <a:pt x="72586" y="683361"/>
                  <a:pt x="0" y="597983"/>
                  <a:pt x="0" y="495652"/>
                </a:cubicBezTo>
                <a:cubicBezTo>
                  <a:pt x="0" y="393321"/>
                  <a:pt x="72586" y="307944"/>
                  <a:pt x="169079" y="288198"/>
                </a:cubicBezTo>
                <a:lnTo>
                  <a:pt x="203534" y="284725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945B209D-A73F-4A1E-3B60-5CA09486F90A}"/>
              </a:ext>
            </a:extLst>
          </p:cNvPr>
          <p:cNvSpPr/>
          <p:nvPr/>
        </p:nvSpPr>
        <p:spPr>
          <a:xfrm>
            <a:off x="3708245" y="2464027"/>
            <a:ext cx="1344714" cy="1116539"/>
          </a:xfrm>
          <a:custGeom>
            <a:avLst/>
            <a:gdLst>
              <a:gd name="connsiteX0" fmla="*/ 213356 w 1344714"/>
              <a:gd name="connsiteY0" fmla="*/ 0 h 1116539"/>
              <a:gd name="connsiteX1" fmla="*/ 467803 w 1344714"/>
              <a:gd name="connsiteY1" fmla="*/ 0 h 1116539"/>
              <a:gd name="connsiteX2" fmla="*/ 465861 w 1344714"/>
              <a:gd name="connsiteY2" fmla="*/ 19257 h 1116539"/>
              <a:gd name="connsiteX3" fmla="*/ 688626 w 1344714"/>
              <a:gd name="connsiteY3" fmla="*/ 242022 h 1116539"/>
              <a:gd name="connsiteX4" fmla="*/ 911391 w 1344714"/>
              <a:gd name="connsiteY4" fmla="*/ 19257 h 1116539"/>
              <a:gd name="connsiteX5" fmla="*/ 909450 w 1344714"/>
              <a:gd name="connsiteY5" fmla="*/ 0 h 1116539"/>
              <a:gd name="connsiteX6" fmla="*/ 1118131 w 1344714"/>
              <a:gd name="connsiteY6" fmla="*/ 0 h 1116539"/>
              <a:gd name="connsiteX7" fmla="*/ 1118131 w 1344714"/>
              <a:gd name="connsiteY7" fmla="*/ 242108 h 1116539"/>
              <a:gd name="connsiteX8" fmla="*/ 1132958 w 1344714"/>
              <a:gd name="connsiteY8" fmla="*/ 240613 h 1116539"/>
              <a:gd name="connsiteX9" fmla="*/ 1344714 w 1344714"/>
              <a:gd name="connsiteY9" fmla="*/ 452369 h 1116539"/>
              <a:gd name="connsiteX10" fmla="*/ 1132958 w 1344714"/>
              <a:gd name="connsiteY10" fmla="*/ 664125 h 1116539"/>
              <a:gd name="connsiteX11" fmla="*/ 1118131 w 1344714"/>
              <a:gd name="connsiteY11" fmla="*/ 662630 h 1116539"/>
              <a:gd name="connsiteX12" fmla="*/ 1118131 w 1344714"/>
              <a:gd name="connsiteY12" fmla="*/ 904775 h 1116539"/>
              <a:gd name="connsiteX13" fmla="*/ 887510 w 1344714"/>
              <a:gd name="connsiteY13" fmla="*/ 904775 h 1116539"/>
              <a:gd name="connsiteX14" fmla="*/ 887511 w 1344714"/>
              <a:gd name="connsiteY14" fmla="*/ 904783 h 1116539"/>
              <a:gd name="connsiteX15" fmla="*/ 675755 w 1344714"/>
              <a:gd name="connsiteY15" fmla="*/ 1116539 h 1116539"/>
              <a:gd name="connsiteX16" fmla="*/ 463999 w 1344714"/>
              <a:gd name="connsiteY16" fmla="*/ 904783 h 1116539"/>
              <a:gd name="connsiteX17" fmla="*/ 464000 w 1344714"/>
              <a:gd name="connsiteY17" fmla="*/ 904775 h 1116539"/>
              <a:gd name="connsiteX18" fmla="*/ 213356 w 1344714"/>
              <a:gd name="connsiteY18" fmla="*/ 904775 h 1116539"/>
              <a:gd name="connsiteX19" fmla="*/ 213356 w 1344714"/>
              <a:gd name="connsiteY19" fmla="*/ 702492 h 1116539"/>
              <a:gd name="connsiteX20" fmla="*/ 211756 w 1344714"/>
              <a:gd name="connsiteY20" fmla="*/ 702653 h 1116539"/>
              <a:gd name="connsiteX21" fmla="*/ 0 w 1344714"/>
              <a:gd name="connsiteY21" fmla="*/ 490897 h 1116539"/>
              <a:gd name="connsiteX22" fmla="*/ 211756 w 1344714"/>
              <a:gd name="connsiteY22" fmla="*/ 279141 h 1116539"/>
              <a:gd name="connsiteX23" fmla="*/ 213356 w 1344714"/>
              <a:gd name="connsiteY23" fmla="*/ 279302 h 111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44714" h="1116539">
                <a:moveTo>
                  <a:pt x="213356" y="0"/>
                </a:moveTo>
                <a:lnTo>
                  <a:pt x="467803" y="0"/>
                </a:lnTo>
                <a:lnTo>
                  <a:pt x="465861" y="19257"/>
                </a:lnTo>
                <a:cubicBezTo>
                  <a:pt x="465861" y="142287"/>
                  <a:pt x="565596" y="242022"/>
                  <a:pt x="688626" y="242022"/>
                </a:cubicBezTo>
                <a:cubicBezTo>
                  <a:pt x="811656" y="242022"/>
                  <a:pt x="911391" y="142287"/>
                  <a:pt x="911391" y="19257"/>
                </a:cubicBezTo>
                <a:lnTo>
                  <a:pt x="909450" y="0"/>
                </a:lnTo>
                <a:lnTo>
                  <a:pt x="1118131" y="0"/>
                </a:lnTo>
                <a:lnTo>
                  <a:pt x="1118131" y="242108"/>
                </a:lnTo>
                <a:lnTo>
                  <a:pt x="1132958" y="240613"/>
                </a:lnTo>
                <a:cubicBezTo>
                  <a:pt x="1249908" y="240613"/>
                  <a:pt x="1344714" y="335419"/>
                  <a:pt x="1344714" y="452369"/>
                </a:cubicBezTo>
                <a:cubicBezTo>
                  <a:pt x="1344714" y="569319"/>
                  <a:pt x="1249908" y="664125"/>
                  <a:pt x="1132958" y="664125"/>
                </a:cubicBezTo>
                <a:lnTo>
                  <a:pt x="1118131" y="662630"/>
                </a:lnTo>
                <a:lnTo>
                  <a:pt x="1118131" y="904775"/>
                </a:lnTo>
                <a:lnTo>
                  <a:pt x="887510" y="904775"/>
                </a:lnTo>
                <a:lnTo>
                  <a:pt x="887511" y="904783"/>
                </a:lnTo>
                <a:cubicBezTo>
                  <a:pt x="887511" y="1021733"/>
                  <a:pt x="792705" y="1116539"/>
                  <a:pt x="675755" y="1116539"/>
                </a:cubicBezTo>
                <a:cubicBezTo>
                  <a:pt x="558805" y="1116539"/>
                  <a:pt x="463999" y="1021733"/>
                  <a:pt x="463999" y="904783"/>
                </a:cubicBezTo>
                <a:lnTo>
                  <a:pt x="464000" y="904775"/>
                </a:lnTo>
                <a:lnTo>
                  <a:pt x="213356" y="904775"/>
                </a:lnTo>
                <a:lnTo>
                  <a:pt x="213356" y="702492"/>
                </a:lnTo>
                <a:lnTo>
                  <a:pt x="211756" y="702653"/>
                </a:lnTo>
                <a:cubicBezTo>
                  <a:pt x="94806" y="702653"/>
                  <a:pt x="0" y="607847"/>
                  <a:pt x="0" y="490897"/>
                </a:cubicBezTo>
                <a:cubicBezTo>
                  <a:pt x="0" y="373947"/>
                  <a:pt x="94806" y="279141"/>
                  <a:pt x="211756" y="279141"/>
                </a:cubicBezTo>
                <a:lnTo>
                  <a:pt x="213356" y="279302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57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a2c307e-0521-474d-811d-e4135bb254bd}" enabled="1" method="Standard" siteId="{2401f820-b2b4-4e78-9c4b-ca13a0d9c13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Deutsche Welle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Simon Didszuweit</dc:creator>
  <cp:lastModifiedBy>Simon Didszuweit</cp:lastModifiedBy>
  <cp:revision>15</cp:revision>
  <dcterms:created xsi:type="dcterms:W3CDTF">2024-02-27T13:17:37Z</dcterms:created>
  <dcterms:modified xsi:type="dcterms:W3CDTF">2026-06-27T12:15:56Z</dcterms:modified>
</cp:coreProperties>
</file>